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xml" ContentType="application/inkml+xml"/>
  <Override PartName="/ppt/ink/ink2.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109"/>
  </p:notesMasterIdLst>
  <p:sldIdLst>
    <p:sldId id="256" r:id="rId2"/>
    <p:sldId id="257" r:id="rId3"/>
    <p:sldId id="356" r:id="rId4"/>
    <p:sldId id="357" r:id="rId5"/>
    <p:sldId id="358" r:id="rId6"/>
    <p:sldId id="359" r:id="rId7"/>
    <p:sldId id="380" r:id="rId8"/>
    <p:sldId id="381" r:id="rId9"/>
    <p:sldId id="383" r:id="rId10"/>
    <p:sldId id="384" r:id="rId11"/>
    <p:sldId id="326" r:id="rId12"/>
    <p:sldId id="385" r:id="rId13"/>
    <p:sldId id="386" r:id="rId14"/>
    <p:sldId id="387" r:id="rId15"/>
    <p:sldId id="390" r:id="rId16"/>
    <p:sldId id="391" r:id="rId17"/>
    <p:sldId id="392" r:id="rId18"/>
    <p:sldId id="393" r:id="rId19"/>
    <p:sldId id="323" r:id="rId20"/>
    <p:sldId id="360" r:id="rId21"/>
    <p:sldId id="361" r:id="rId22"/>
    <p:sldId id="362" r:id="rId23"/>
    <p:sldId id="316" r:id="rId24"/>
    <p:sldId id="389" r:id="rId25"/>
    <p:sldId id="394" r:id="rId26"/>
    <p:sldId id="396" r:id="rId27"/>
    <p:sldId id="398" r:id="rId28"/>
    <p:sldId id="402" r:id="rId29"/>
    <p:sldId id="400" r:id="rId30"/>
    <p:sldId id="403" r:id="rId31"/>
    <p:sldId id="406" r:id="rId32"/>
    <p:sldId id="405" r:id="rId33"/>
    <p:sldId id="598" r:id="rId34"/>
    <p:sldId id="404" r:id="rId35"/>
    <p:sldId id="363" r:id="rId36"/>
    <p:sldId id="364" r:id="rId37"/>
    <p:sldId id="365" r:id="rId38"/>
    <p:sldId id="399" r:id="rId39"/>
    <p:sldId id="599" r:id="rId40"/>
    <p:sldId id="601" r:id="rId41"/>
    <p:sldId id="603" r:id="rId42"/>
    <p:sldId id="604" r:id="rId43"/>
    <p:sldId id="605" r:id="rId44"/>
    <p:sldId id="606" r:id="rId45"/>
    <p:sldId id="607" r:id="rId46"/>
    <p:sldId id="608" r:id="rId47"/>
    <p:sldId id="610" r:id="rId48"/>
    <p:sldId id="611" r:id="rId49"/>
    <p:sldId id="609" r:id="rId50"/>
    <p:sldId id="559" r:id="rId51"/>
    <p:sldId id="366" r:id="rId52"/>
    <p:sldId id="367" r:id="rId53"/>
    <p:sldId id="368" r:id="rId54"/>
    <p:sldId id="613" r:id="rId55"/>
    <p:sldId id="614" r:id="rId56"/>
    <p:sldId id="612" r:id="rId57"/>
    <p:sldId id="616" r:id="rId58"/>
    <p:sldId id="628" r:id="rId59"/>
    <p:sldId id="617" r:id="rId60"/>
    <p:sldId id="618" r:id="rId61"/>
    <p:sldId id="619" r:id="rId62"/>
    <p:sldId id="292" r:id="rId63"/>
    <p:sldId id="293" r:id="rId64"/>
    <p:sldId id="294" r:id="rId65"/>
    <p:sldId id="295" r:id="rId66"/>
    <p:sldId id="602" r:id="rId67"/>
    <p:sldId id="646" r:id="rId68"/>
    <p:sldId id="620" r:id="rId69"/>
    <p:sldId id="622" r:id="rId70"/>
    <p:sldId id="623" r:id="rId71"/>
    <p:sldId id="624" r:id="rId72"/>
    <p:sldId id="626" r:id="rId73"/>
    <p:sldId id="627" r:id="rId74"/>
    <p:sldId id="369" r:id="rId75"/>
    <p:sldId id="370" r:id="rId76"/>
    <p:sldId id="371" r:id="rId77"/>
    <p:sldId id="629" r:id="rId78"/>
    <p:sldId id="597" r:id="rId79"/>
    <p:sldId id="648" r:id="rId80"/>
    <p:sldId id="621" r:id="rId81"/>
    <p:sldId id="634" r:id="rId82"/>
    <p:sldId id="262" r:id="rId83"/>
    <p:sldId id="263" r:id="rId84"/>
    <p:sldId id="635" r:id="rId85"/>
    <p:sldId id="636" r:id="rId86"/>
    <p:sldId id="637" r:id="rId87"/>
    <p:sldId id="638" r:id="rId88"/>
    <p:sldId id="639" r:id="rId89"/>
    <p:sldId id="640" r:id="rId90"/>
    <p:sldId id="641" r:id="rId91"/>
    <p:sldId id="642" r:id="rId92"/>
    <p:sldId id="643" r:id="rId93"/>
    <p:sldId id="644" r:id="rId94"/>
    <p:sldId id="647" r:id="rId95"/>
    <p:sldId id="632" r:id="rId96"/>
    <p:sldId id="372" r:id="rId97"/>
    <p:sldId id="373" r:id="rId98"/>
    <p:sldId id="374" r:id="rId99"/>
    <p:sldId id="630" r:id="rId100"/>
    <p:sldId id="645" r:id="rId101"/>
    <p:sldId id="375" r:id="rId102"/>
    <p:sldId id="595" r:id="rId103"/>
    <p:sldId id="378" r:id="rId104"/>
    <p:sldId id="379" r:id="rId105"/>
    <p:sldId id="407" r:id="rId106"/>
    <p:sldId id="531" r:id="rId107"/>
    <p:sldId id="532"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9"/>
    <p:restoredTop sz="78043"/>
  </p:normalViewPr>
  <p:slideViewPr>
    <p:cSldViewPr snapToGrid="0">
      <p:cViewPr varScale="1">
        <p:scale>
          <a:sx n="86" d="100"/>
          <a:sy n="86" d="100"/>
        </p:scale>
        <p:origin x="768" y="192"/>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0T06:40:38.512"/>
    </inkml:context>
    <inkml:brush xml:id="br0">
      <inkml:brushProperty name="width" value="0.05" units="cm"/>
      <inkml:brushProperty name="height" value="0.05" units="cm"/>
      <inkml:brushProperty name="color" value="#FFFFFF"/>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0T06:40:39.498"/>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34D34C-5C6A-9C48-84B5-DFD67AD4DB5B}"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2DD31-2467-7440-A20C-1CB67E22C6F6}" type="slidenum">
              <a:rPr lang="en-US" smtClean="0"/>
              <a:t>‹#›</a:t>
            </a:fld>
            <a:endParaRPr lang="en-US"/>
          </a:p>
        </p:txBody>
      </p:sp>
    </p:spTree>
    <p:extLst>
      <p:ext uri="{BB962C8B-B14F-4D97-AF65-F5344CB8AC3E}">
        <p14:creationId xmlns:p14="http://schemas.microsoft.com/office/powerpoint/2010/main" val="1210936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etterhealth.vic.gov.au/health/healthyliving/puberty#emotional-changes-for-girls-and-boys-around-puberty"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healthdirect.gov.au/puberty-for-boys" TargetMode="External"/><Relationship Id="rId5" Type="http://schemas.openxmlformats.org/officeDocument/2006/relationships/hyperlink" Target="https://www.healthdirect.gov.au/puberty-for-girls" TargetMode="External"/><Relationship Id="rId4" Type="http://schemas.openxmlformats.org/officeDocument/2006/relationships/hyperlink" Target="https://kidshealth.org/en/teens/puberty.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ordwall.net/resource/27628547"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ordwall.net/resource/31937101/changes-at-puberty-male-female"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3</a:t>
            </a:fld>
            <a:endParaRPr lang="en-AU"/>
          </a:p>
        </p:txBody>
      </p:sp>
    </p:spTree>
    <p:extLst>
      <p:ext uri="{BB962C8B-B14F-4D97-AF65-F5344CB8AC3E}">
        <p14:creationId xmlns:p14="http://schemas.microsoft.com/office/powerpoint/2010/main" val="4157164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5mins</a:t>
            </a:r>
          </a:p>
          <a:p>
            <a:endParaRPr lang="en-US" dirty="0"/>
          </a:p>
          <a:p>
            <a:r>
              <a:rPr lang="en-US" dirty="0"/>
              <a:t>Allow 2 mins after the video to add to their work.</a:t>
            </a:r>
          </a:p>
        </p:txBody>
      </p:sp>
      <p:sp>
        <p:nvSpPr>
          <p:cNvPr id="4" name="Slide Number Placeholder 3"/>
          <p:cNvSpPr>
            <a:spLocks noGrp="1"/>
          </p:cNvSpPr>
          <p:nvPr>
            <p:ph type="sldNum" sz="quarter" idx="5"/>
          </p:nvPr>
        </p:nvSpPr>
        <p:spPr/>
        <p:txBody>
          <a:bodyPr/>
          <a:lstStyle/>
          <a:p>
            <a:fld id="{7792DD31-2467-7440-A20C-1CB67E22C6F6}" type="slidenum">
              <a:rPr lang="en-US" smtClean="0"/>
              <a:t>15</a:t>
            </a:fld>
            <a:endParaRPr lang="en-US"/>
          </a:p>
        </p:txBody>
      </p:sp>
    </p:spTree>
    <p:extLst>
      <p:ext uri="{BB962C8B-B14F-4D97-AF65-F5344CB8AC3E}">
        <p14:creationId xmlns:p14="http://schemas.microsoft.com/office/powerpoint/2010/main" val="1111938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4.29mins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Allow 2 mins after the video to add to their work.</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16</a:t>
            </a:fld>
            <a:endParaRPr lang="en-US"/>
          </a:p>
        </p:txBody>
      </p:sp>
    </p:spTree>
    <p:extLst>
      <p:ext uri="{BB962C8B-B14F-4D97-AF65-F5344CB8AC3E}">
        <p14:creationId xmlns:p14="http://schemas.microsoft.com/office/powerpoint/2010/main" val="899519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RELEVANT TO TEST</a:t>
            </a:r>
          </a:p>
          <a:p>
            <a:endParaRPr lang="en-US" b="1" dirty="0"/>
          </a:p>
          <a:p>
            <a:r>
              <a:rPr lang="en-US" dirty="0"/>
              <a:t>Some websites are listed in their books as links for them to click on. They are also listed below:</a:t>
            </a:r>
          </a:p>
          <a:p>
            <a:pPr lvl="1"/>
            <a:r>
              <a:rPr lang="en-US" sz="1200" u="sng" dirty="0">
                <a:solidFill>
                  <a:srgbClr val="0563C1"/>
                </a:solidFill>
                <a:effectLst/>
                <a:latin typeface="Calibri" panose="020F0502020204030204" pitchFamily="34" charset="0"/>
                <a:ea typeface="Arial" panose="020B0604020202020204" pitchFamily="34" charset="0"/>
                <a:hlinkClick r:id="rId3"/>
              </a:rPr>
              <a:t>Better Health Channel - Puberty</a:t>
            </a:r>
            <a:endParaRPr lang="en-AU" sz="1200" dirty="0">
              <a:effectLst/>
              <a:latin typeface="Arial" panose="020B0604020202020204" pitchFamily="34" charset="0"/>
              <a:ea typeface="Arial" panose="020B0604020202020204" pitchFamily="34" charset="0"/>
            </a:endParaRPr>
          </a:p>
          <a:p>
            <a:pPr lvl="1"/>
            <a:r>
              <a:rPr lang="en-US" sz="1200" u="sng" dirty="0">
                <a:solidFill>
                  <a:srgbClr val="0563C1"/>
                </a:solidFill>
                <a:effectLst/>
                <a:latin typeface="Calibri" panose="020F0502020204030204" pitchFamily="34" charset="0"/>
                <a:ea typeface="Arial" panose="020B0604020202020204" pitchFamily="34" charset="0"/>
                <a:hlinkClick r:id="rId4"/>
              </a:rPr>
              <a:t>Kids Health.org - Puberty Basics</a:t>
            </a:r>
            <a:endParaRPr lang="en-AU" sz="1200" dirty="0">
              <a:effectLst/>
              <a:latin typeface="Arial" panose="020B0604020202020204" pitchFamily="34" charset="0"/>
              <a:ea typeface="Arial" panose="020B0604020202020204" pitchFamily="34" charset="0"/>
            </a:endParaRPr>
          </a:p>
          <a:p>
            <a:pPr lvl="1"/>
            <a:r>
              <a:rPr lang="en-US" sz="1200" u="sng" dirty="0">
                <a:solidFill>
                  <a:srgbClr val="0563C1"/>
                </a:solidFill>
                <a:effectLst/>
                <a:latin typeface="Calibri" panose="020F0502020204030204" pitchFamily="34" charset="0"/>
                <a:ea typeface="Arial" panose="020B0604020202020204" pitchFamily="34" charset="0"/>
                <a:hlinkClick r:id="rId5"/>
              </a:rPr>
              <a:t>Health Direct - Puberty for Girls</a:t>
            </a:r>
            <a:endParaRPr lang="en-AU" sz="1200" dirty="0">
              <a:effectLst/>
              <a:latin typeface="Arial" panose="020B0604020202020204" pitchFamily="34" charset="0"/>
              <a:ea typeface="Arial" panose="020B0604020202020204" pitchFamily="34" charset="0"/>
            </a:endParaRPr>
          </a:p>
          <a:p>
            <a:pPr lvl="1"/>
            <a:r>
              <a:rPr lang="en-US" sz="1200" u="sng" dirty="0">
                <a:solidFill>
                  <a:srgbClr val="0563C1"/>
                </a:solidFill>
                <a:effectLst/>
                <a:latin typeface="Calibri" panose="020F0502020204030204" pitchFamily="34" charset="0"/>
                <a:ea typeface="Arial" panose="020B0604020202020204" pitchFamily="34" charset="0"/>
                <a:hlinkClick r:id="rId6"/>
              </a:rPr>
              <a:t>Health Direct - Puberty for Boys</a:t>
            </a:r>
            <a:endParaRPr lang="en-AU" sz="1200" dirty="0">
              <a:effectLst/>
              <a:latin typeface="Arial" panose="020B0604020202020204" pitchFamily="34" charset="0"/>
              <a:ea typeface="Arial" panose="020B0604020202020204" pitchFamily="34" charset="0"/>
            </a:endParaRPr>
          </a:p>
          <a:p>
            <a:endParaRPr lang="en-US" dirty="0"/>
          </a:p>
          <a:p>
            <a:r>
              <a:rPr lang="en-US" dirty="0"/>
              <a:t>Answers on next slide.</a:t>
            </a:r>
          </a:p>
        </p:txBody>
      </p:sp>
      <p:sp>
        <p:nvSpPr>
          <p:cNvPr id="4" name="Slide Number Placeholder 3"/>
          <p:cNvSpPr>
            <a:spLocks noGrp="1"/>
          </p:cNvSpPr>
          <p:nvPr>
            <p:ph type="sldNum" sz="quarter" idx="5"/>
          </p:nvPr>
        </p:nvSpPr>
        <p:spPr/>
        <p:txBody>
          <a:bodyPr/>
          <a:lstStyle/>
          <a:p>
            <a:fld id="{7792DD31-2467-7440-A20C-1CB67E22C6F6}" type="slidenum">
              <a:rPr lang="en-US" smtClean="0"/>
              <a:t>17</a:t>
            </a:fld>
            <a:endParaRPr lang="en-US"/>
          </a:p>
        </p:txBody>
      </p:sp>
    </p:spTree>
    <p:extLst>
      <p:ext uri="{BB962C8B-B14F-4D97-AF65-F5344CB8AC3E}">
        <p14:creationId xmlns:p14="http://schemas.microsoft.com/office/powerpoint/2010/main" val="1372156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Answers to activity 3. These are also provided in the answer key for the topic test.</a:t>
            </a:r>
          </a:p>
        </p:txBody>
      </p:sp>
      <p:sp>
        <p:nvSpPr>
          <p:cNvPr id="4" name="Slide Number Placeholder 3"/>
          <p:cNvSpPr>
            <a:spLocks noGrp="1"/>
          </p:cNvSpPr>
          <p:nvPr>
            <p:ph type="sldNum" sz="quarter" idx="5"/>
          </p:nvPr>
        </p:nvSpPr>
        <p:spPr/>
        <p:txBody>
          <a:bodyPr/>
          <a:lstStyle/>
          <a:p>
            <a:fld id="{7792DD31-2467-7440-A20C-1CB67E22C6F6}" type="slidenum">
              <a:rPr lang="en-US" smtClean="0"/>
              <a:t>18</a:t>
            </a:fld>
            <a:endParaRPr lang="en-US"/>
          </a:p>
        </p:txBody>
      </p:sp>
    </p:spTree>
    <p:extLst>
      <p:ext uri="{BB962C8B-B14F-4D97-AF65-F5344CB8AC3E}">
        <p14:creationId xmlns:p14="http://schemas.microsoft.com/office/powerpoint/2010/main" val="35866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22</a:t>
            </a:fld>
            <a:endParaRPr lang="en-AU"/>
          </a:p>
        </p:txBody>
      </p:sp>
    </p:spTree>
    <p:extLst>
      <p:ext uri="{BB962C8B-B14F-4D97-AF65-F5344CB8AC3E}">
        <p14:creationId xmlns:p14="http://schemas.microsoft.com/office/powerpoint/2010/main" val="3979544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23</a:t>
            </a:fld>
            <a:endParaRPr lang="en-US"/>
          </a:p>
        </p:txBody>
      </p:sp>
    </p:spTree>
    <p:extLst>
      <p:ext uri="{BB962C8B-B14F-4D97-AF65-F5344CB8AC3E}">
        <p14:creationId xmlns:p14="http://schemas.microsoft.com/office/powerpoint/2010/main" val="2955273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time as necessary</a:t>
            </a:r>
          </a:p>
          <a:p>
            <a:endParaRPr lang="en-US" dirty="0"/>
          </a:p>
          <a:p>
            <a:r>
              <a:rPr lang="en-US" b="1" dirty="0"/>
              <a:t>SUGGESTION – complete this activity as a hard copy for everyone. That way they can take it home with them to remind them of their survival kit. It will also allow the students to get a little creative. </a:t>
            </a:r>
          </a:p>
          <a:p>
            <a:pPr marL="171450" indent="-171450">
              <a:buFont typeface="Arial" panose="020B0604020202020204" pitchFamily="34" charset="0"/>
              <a:buChar char="•"/>
            </a:pPr>
            <a:r>
              <a:rPr lang="en-US" b="0" dirty="0"/>
              <a:t>Resources – backpack w/s (one per student), coloured pencils/texters.</a:t>
            </a:r>
          </a:p>
          <a:p>
            <a:endParaRPr lang="en-US" b="1" dirty="0"/>
          </a:p>
          <a:p>
            <a:r>
              <a:rPr lang="en-US" b="1" dirty="0"/>
              <a:t>ALTERNATIVE – </a:t>
            </a:r>
            <a:r>
              <a:rPr lang="en-US" b="0" dirty="0"/>
              <a:t>swap the order of this lesson and complete the timeline activity as activity 1, and the backpack as activity 2.</a:t>
            </a:r>
          </a:p>
          <a:p>
            <a:endParaRPr lang="en-US" b="0" dirty="0"/>
          </a:p>
          <a:p>
            <a:r>
              <a:rPr lang="en-US" b="1" dirty="0"/>
              <a:t>OPTIONAL</a:t>
            </a:r>
            <a:r>
              <a:rPr lang="en-US" dirty="0"/>
              <a:t> – set homework for students to actually go and create their own survival kit at home with the physical items they identified as needing. </a:t>
            </a:r>
          </a:p>
        </p:txBody>
      </p:sp>
      <p:sp>
        <p:nvSpPr>
          <p:cNvPr id="4" name="Slide Number Placeholder 3"/>
          <p:cNvSpPr>
            <a:spLocks noGrp="1"/>
          </p:cNvSpPr>
          <p:nvPr>
            <p:ph type="sldNum" sz="quarter" idx="5"/>
          </p:nvPr>
        </p:nvSpPr>
        <p:spPr/>
        <p:txBody>
          <a:bodyPr/>
          <a:lstStyle/>
          <a:p>
            <a:fld id="{7792DD31-2467-7440-A20C-1CB67E22C6F6}" type="slidenum">
              <a:rPr lang="en-US" smtClean="0"/>
              <a:t>24</a:t>
            </a:fld>
            <a:endParaRPr lang="en-US"/>
          </a:p>
        </p:txBody>
      </p:sp>
    </p:spTree>
    <p:extLst>
      <p:ext uri="{BB962C8B-B14F-4D97-AF65-F5344CB8AC3E}">
        <p14:creationId xmlns:p14="http://schemas.microsoft.com/office/powerpoint/2010/main" val="3149684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puberty backpack. This example is not specific to either gender. </a:t>
            </a:r>
          </a:p>
          <a:p>
            <a:endParaRPr lang="en-US" dirty="0"/>
          </a:p>
          <a:p>
            <a:r>
              <a:rPr lang="en-US" dirty="0"/>
              <a:t>Some other examples can include: </a:t>
            </a:r>
          </a:p>
          <a:p>
            <a:r>
              <a:rPr lang="en-US" sz="1200" dirty="0"/>
              <a:t>Organisational skills</a:t>
            </a:r>
          </a:p>
          <a:p>
            <a:r>
              <a:rPr lang="en-US" sz="1200" dirty="0"/>
              <a:t>Kindness – to self and others</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25</a:t>
            </a:fld>
            <a:endParaRPr lang="en-US"/>
          </a:p>
        </p:txBody>
      </p:sp>
    </p:spTree>
    <p:extLst>
      <p:ext uri="{BB962C8B-B14F-4D97-AF65-F5344CB8AC3E}">
        <p14:creationId xmlns:p14="http://schemas.microsoft.com/office/powerpoint/2010/main" val="1457343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Relevant to test</a:t>
            </a:r>
          </a:p>
        </p:txBody>
      </p:sp>
      <p:sp>
        <p:nvSpPr>
          <p:cNvPr id="4" name="Slide Number Placeholder 3"/>
          <p:cNvSpPr>
            <a:spLocks noGrp="1"/>
          </p:cNvSpPr>
          <p:nvPr>
            <p:ph type="sldNum" sz="quarter" idx="5"/>
          </p:nvPr>
        </p:nvSpPr>
        <p:spPr/>
        <p:txBody>
          <a:bodyPr/>
          <a:lstStyle/>
          <a:p>
            <a:fld id="{32C573D7-E80C-4709-9B31-9CF3A42190EB}" type="slidenum">
              <a:rPr lang="en-AU" smtClean="0"/>
              <a:t>26</a:t>
            </a:fld>
            <a:endParaRPr lang="en-AU"/>
          </a:p>
        </p:txBody>
      </p:sp>
    </p:spTree>
    <p:extLst>
      <p:ext uri="{BB962C8B-B14F-4D97-AF65-F5344CB8AC3E}">
        <p14:creationId xmlns:p14="http://schemas.microsoft.com/office/powerpoint/2010/main" val="1409863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the blanks</a:t>
            </a:r>
          </a:p>
          <a:p>
            <a:endParaRPr lang="en-US" dirty="0"/>
          </a:p>
          <a:p>
            <a:r>
              <a:rPr lang="en-US" b="1" dirty="0"/>
              <a:t>RELEVANT TO TEST</a:t>
            </a:r>
          </a:p>
        </p:txBody>
      </p:sp>
      <p:sp>
        <p:nvSpPr>
          <p:cNvPr id="4" name="Slide Number Placeholder 3"/>
          <p:cNvSpPr>
            <a:spLocks noGrp="1"/>
          </p:cNvSpPr>
          <p:nvPr>
            <p:ph type="sldNum" sz="quarter" idx="5"/>
          </p:nvPr>
        </p:nvSpPr>
        <p:spPr/>
        <p:txBody>
          <a:bodyPr/>
          <a:lstStyle/>
          <a:p>
            <a:fld id="{7792DD31-2467-7440-A20C-1CB67E22C6F6}" type="slidenum">
              <a:rPr lang="en-US" smtClean="0"/>
              <a:t>27</a:t>
            </a:fld>
            <a:endParaRPr lang="en-US"/>
          </a:p>
        </p:txBody>
      </p:sp>
    </p:spTree>
    <p:extLst>
      <p:ext uri="{BB962C8B-B14F-4D97-AF65-F5344CB8AC3E}">
        <p14:creationId xmlns:p14="http://schemas.microsoft.com/office/powerpoint/2010/main" val="4373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Two options for a hook activity – this is option 1.</a:t>
            </a:r>
          </a:p>
          <a:p>
            <a:r>
              <a:rPr lang="en-US" b="0" dirty="0"/>
              <a:t>Choose what option you would prefer and what would best suit your class.</a:t>
            </a:r>
          </a:p>
          <a:p>
            <a:endParaRPr lang="en-US" b="0" dirty="0"/>
          </a:p>
          <a:p>
            <a:r>
              <a:rPr lang="en-US" b="0" dirty="0"/>
              <a:t>Resources – stress ball (something to throw and catch around the room)</a:t>
            </a:r>
          </a:p>
          <a:p>
            <a:endParaRPr lang="en-US" b="0" dirty="0"/>
          </a:p>
          <a:p>
            <a:r>
              <a:rPr lang="en-US" b="0" dirty="0"/>
              <a:t>The idea behind this game is to break the ice around the topic of puberty. This is an opportunity for students to use slang terminology and funny words before they are expected to use proper terms moving forward. If students are struggling to think of a word or they feel uncomfortable, encourage them to think of other words associated with the ‘ideas’ at the bottom of the slide. </a:t>
            </a:r>
          </a:p>
          <a:p>
            <a:r>
              <a:rPr lang="en-US" b="0" dirty="0"/>
              <a:t>After this activity, emphasise that students are expected to use correct terminology moving forward (i.e., penis instead of willy etc.).</a:t>
            </a:r>
          </a:p>
          <a:p>
            <a:endParaRPr lang="en-US" b="0" dirty="0"/>
          </a:p>
          <a:p>
            <a:r>
              <a:rPr lang="en-US" b="0" dirty="0"/>
              <a:t>For example:</a:t>
            </a:r>
          </a:p>
          <a:p>
            <a:r>
              <a:rPr lang="en-US" b="0" dirty="0"/>
              <a:t>- period (a change that occurs during puberty)</a:t>
            </a:r>
          </a:p>
          <a:p>
            <a:r>
              <a:rPr lang="en-US" b="0" dirty="0"/>
              <a:t>- willy (a slang term for penis)</a:t>
            </a:r>
          </a:p>
          <a:p>
            <a:r>
              <a:rPr lang="en-US" b="0" dirty="0"/>
              <a:t>- confused (an emotion that may be felt during puberty)</a:t>
            </a:r>
          </a:p>
          <a:p>
            <a:r>
              <a:rPr lang="en-US" b="0" dirty="0"/>
              <a:t>- boyfriend/girlfriend (a relationship that may start to develop during pubescent years)</a:t>
            </a:r>
          </a:p>
          <a:p>
            <a:r>
              <a:rPr lang="en-US" b="0" dirty="0"/>
              <a:t>- hormones (the thing that triggers puberty in our body)</a:t>
            </a:r>
          </a:p>
          <a:p>
            <a:r>
              <a:rPr lang="en-US" b="0" dirty="0"/>
              <a:t>- movies (something we do with our friends as we get older)</a:t>
            </a:r>
          </a:p>
        </p:txBody>
      </p:sp>
      <p:sp>
        <p:nvSpPr>
          <p:cNvPr id="4" name="Slide Number Placeholder 3"/>
          <p:cNvSpPr>
            <a:spLocks noGrp="1"/>
          </p:cNvSpPr>
          <p:nvPr>
            <p:ph type="sldNum" sz="quarter" idx="5"/>
          </p:nvPr>
        </p:nvSpPr>
        <p:spPr/>
        <p:txBody>
          <a:bodyPr/>
          <a:lstStyle/>
          <a:p>
            <a:fld id="{7792DD31-2467-7440-A20C-1CB67E22C6F6}" type="slidenum">
              <a:rPr lang="en-US" smtClean="0"/>
              <a:t>7</a:t>
            </a:fld>
            <a:endParaRPr lang="en-US"/>
          </a:p>
        </p:txBody>
      </p:sp>
    </p:spTree>
    <p:extLst>
      <p:ext uri="{BB962C8B-B14F-4D97-AF65-F5344CB8AC3E}">
        <p14:creationId xmlns:p14="http://schemas.microsoft.com/office/powerpoint/2010/main" val="1878550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Fill in the blanks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28</a:t>
            </a:fld>
            <a:endParaRPr lang="en-US"/>
          </a:p>
        </p:txBody>
      </p:sp>
    </p:spTree>
    <p:extLst>
      <p:ext uri="{BB962C8B-B14F-4D97-AF65-F5344CB8AC3E}">
        <p14:creationId xmlns:p14="http://schemas.microsoft.com/office/powerpoint/2010/main" val="3524814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Fill in the blanks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29</a:t>
            </a:fld>
            <a:endParaRPr lang="en-US"/>
          </a:p>
        </p:txBody>
      </p:sp>
    </p:spTree>
    <p:extLst>
      <p:ext uri="{BB962C8B-B14F-4D97-AF65-F5344CB8AC3E}">
        <p14:creationId xmlns:p14="http://schemas.microsoft.com/office/powerpoint/2010/main" val="864523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Example and answers on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ALTERNATIVE – </a:t>
            </a:r>
            <a:r>
              <a:rPr lang="en-US" b="0" dirty="0"/>
              <a:t>swap the order of this lesson and complete the timeline activity as activity 1, and the backpack as activity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OPTIONAL </a:t>
            </a:r>
            <a:r>
              <a:rPr lang="en-US" b="0" dirty="0"/>
              <a:t>for students to work in pairs.</a:t>
            </a:r>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30</a:t>
            </a:fld>
            <a:endParaRPr lang="en-US"/>
          </a:p>
        </p:txBody>
      </p:sp>
    </p:spTree>
    <p:extLst>
      <p:ext uri="{BB962C8B-B14F-4D97-AF65-F5344CB8AC3E}">
        <p14:creationId xmlns:p14="http://schemas.microsoft.com/office/powerpoint/2010/main" val="2206045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 version – in their workbooks. Use this to explain the examples. </a:t>
            </a:r>
          </a:p>
          <a:p>
            <a:endParaRPr lang="en-US" dirty="0"/>
          </a:p>
          <a:p>
            <a:r>
              <a:rPr lang="en-US" dirty="0"/>
              <a:t>Read the information from the teacher book.</a:t>
            </a:r>
          </a:p>
          <a:p>
            <a:r>
              <a:rPr lang="en-US" dirty="0"/>
              <a:t>- For males, the last paragraph has been summarised into the last box. </a:t>
            </a:r>
          </a:p>
          <a:p>
            <a:r>
              <a:rPr lang="en-US" dirty="0"/>
              <a:t>- For females, the second paragraph has been summarised into the second box).</a:t>
            </a:r>
          </a:p>
          <a:p>
            <a:endParaRPr lang="en-US" dirty="0"/>
          </a:p>
          <a:p>
            <a:r>
              <a:rPr lang="en-US" dirty="0"/>
              <a:t>Answers on the next slide</a:t>
            </a:r>
          </a:p>
        </p:txBody>
      </p:sp>
      <p:sp>
        <p:nvSpPr>
          <p:cNvPr id="4" name="Slide Number Placeholder 3"/>
          <p:cNvSpPr>
            <a:spLocks noGrp="1"/>
          </p:cNvSpPr>
          <p:nvPr>
            <p:ph type="sldNum" sz="quarter" idx="5"/>
          </p:nvPr>
        </p:nvSpPr>
        <p:spPr/>
        <p:txBody>
          <a:bodyPr/>
          <a:lstStyle/>
          <a:p>
            <a:fld id="{7792DD31-2467-7440-A20C-1CB67E22C6F6}" type="slidenum">
              <a:rPr lang="en-US" smtClean="0"/>
              <a:t>31</a:t>
            </a:fld>
            <a:endParaRPr lang="en-US"/>
          </a:p>
        </p:txBody>
      </p:sp>
    </p:spTree>
    <p:extLst>
      <p:ext uri="{BB962C8B-B14F-4D97-AF65-F5344CB8AC3E}">
        <p14:creationId xmlns:p14="http://schemas.microsoft.com/office/powerpoint/2010/main" val="573349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32</a:t>
            </a:fld>
            <a:endParaRPr lang="en-US"/>
          </a:p>
        </p:txBody>
      </p:sp>
    </p:spTree>
    <p:extLst>
      <p:ext uri="{BB962C8B-B14F-4D97-AF65-F5344CB8AC3E}">
        <p14:creationId xmlns:p14="http://schemas.microsoft.com/office/powerpoint/2010/main" val="1411900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Emphasise that everyone has their own experience with puberty – no two people are the same and will progress at different speeds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in their workbooks.</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33</a:t>
            </a:fld>
            <a:endParaRPr lang="en-US"/>
          </a:p>
        </p:txBody>
      </p:sp>
    </p:spTree>
    <p:extLst>
      <p:ext uri="{BB962C8B-B14F-4D97-AF65-F5344CB8AC3E}">
        <p14:creationId xmlns:p14="http://schemas.microsoft.com/office/powerpoint/2010/main" val="1167587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 sticky notes. </a:t>
            </a:r>
          </a:p>
        </p:txBody>
      </p:sp>
      <p:sp>
        <p:nvSpPr>
          <p:cNvPr id="4" name="Slide Number Placeholder 3"/>
          <p:cNvSpPr>
            <a:spLocks noGrp="1"/>
          </p:cNvSpPr>
          <p:nvPr>
            <p:ph type="sldNum" sz="quarter" idx="5"/>
          </p:nvPr>
        </p:nvSpPr>
        <p:spPr/>
        <p:txBody>
          <a:bodyPr/>
          <a:lstStyle/>
          <a:p>
            <a:fld id="{7792DD31-2467-7440-A20C-1CB67E22C6F6}" type="slidenum">
              <a:rPr lang="en-US" smtClean="0"/>
              <a:t>34</a:t>
            </a:fld>
            <a:endParaRPr lang="en-US"/>
          </a:p>
        </p:txBody>
      </p:sp>
    </p:spTree>
    <p:extLst>
      <p:ext uri="{BB962C8B-B14F-4D97-AF65-F5344CB8AC3E}">
        <p14:creationId xmlns:p14="http://schemas.microsoft.com/office/powerpoint/2010/main" val="2871891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37</a:t>
            </a:fld>
            <a:endParaRPr lang="en-AU"/>
          </a:p>
        </p:txBody>
      </p:sp>
    </p:spTree>
    <p:extLst>
      <p:ext uri="{BB962C8B-B14F-4D97-AF65-F5344CB8AC3E}">
        <p14:creationId xmlns:p14="http://schemas.microsoft.com/office/powerpoint/2010/main" val="654388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OPTIONAL HOOK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pPr lvl="0"/>
            <a:endParaRPr lang="en-US" b="1" dirty="0"/>
          </a:p>
          <a:p>
            <a:pPr lvl="0"/>
            <a:r>
              <a:rPr lang="en-US" dirty="0"/>
              <a:t>ANSWERS:</a:t>
            </a:r>
          </a:p>
          <a:p>
            <a:pPr lvl="0"/>
            <a:endParaRPr lang="en-US" dirty="0"/>
          </a:p>
          <a:p>
            <a:pPr lvl="0"/>
            <a:r>
              <a:rPr lang="en-US" dirty="0"/>
              <a:t>What is the primary MALE sex hormone?</a:t>
            </a:r>
          </a:p>
          <a:p>
            <a:pPr marL="171450" lvl="0" indent="-171450">
              <a:buFont typeface="Arial" panose="020B0604020202020204" pitchFamily="34" charset="0"/>
              <a:buChar char="•"/>
            </a:pPr>
            <a:r>
              <a:rPr lang="en-US" dirty="0"/>
              <a:t>Testosterone</a:t>
            </a:r>
          </a:p>
          <a:p>
            <a:pPr lvl="0"/>
            <a:r>
              <a:rPr lang="en-US" dirty="0"/>
              <a:t>What is the primary FEMALE sex hormone?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Oestrogen</a:t>
            </a:r>
          </a:p>
          <a:p>
            <a:pPr lvl="0"/>
            <a:r>
              <a:rPr lang="en-US" dirty="0"/>
              <a:t>List 2 parts of the MALE reproductive system</a:t>
            </a:r>
          </a:p>
          <a:p>
            <a:pPr marL="171450" lvl="0" indent="-171450">
              <a:buFont typeface="Arial" panose="020B0604020202020204" pitchFamily="34" charset="0"/>
              <a:buChar char="•"/>
            </a:pPr>
            <a:r>
              <a:rPr lang="en-US" dirty="0"/>
              <a:t>Testes, penis, prostate gland, seminal vesicle, epididymis, vas deferens</a:t>
            </a:r>
          </a:p>
          <a:p>
            <a:pPr lvl="0"/>
            <a:r>
              <a:rPr lang="en-US" dirty="0"/>
              <a:t>List 2 parts of the FEMALE reproductive system</a:t>
            </a:r>
          </a:p>
          <a:p>
            <a:pPr marL="171450" lvl="0" indent="-171450">
              <a:buFont typeface="Arial" panose="020B0604020202020204" pitchFamily="34" charset="0"/>
              <a:buChar char="•"/>
            </a:pPr>
            <a:r>
              <a:rPr lang="en-US" dirty="0"/>
              <a:t>Ovaries, vagina, fallopian tubes, uterus</a:t>
            </a:r>
          </a:p>
          <a:p>
            <a:pPr lvl="0"/>
            <a:r>
              <a:rPr lang="en-US" dirty="0"/>
              <a:t>What is 1 emotional change that occurs during puberty?</a:t>
            </a:r>
          </a:p>
          <a:p>
            <a:pPr marL="171450" lvl="0" indent="-171450">
              <a:buFont typeface="Arial" panose="020B0604020202020204" pitchFamily="34" charset="0"/>
              <a:buChar char="•"/>
            </a:pPr>
            <a:r>
              <a:rPr lang="en-US" dirty="0"/>
              <a:t>Romantic feelings towards others, changes in self-confidence and self-esteem, may feel self-conscious about our body and appearance, want to challenge authority/rebel, want to have new experiences etc. </a:t>
            </a:r>
          </a:p>
          <a:p>
            <a:pPr lvl="0"/>
            <a:r>
              <a:rPr lang="en-US" dirty="0"/>
              <a:t>What is the purpose of puberty?</a:t>
            </a:r>
          </a:p>
          <a:p>
            <a:pPr marL="171450" lvl="0" indent="-171450">
              <a:buFont typeface="Arial" panose="020B0604020202020204" pitchFamily="34" charset="0"/>
              <a:buChar char="•"/>
            </a:pPr>
            <a:r>
              <a:rPr lang="en-US" dirty="0"/>
              <a:t>To become capable of reproduction</a:t>
            </a:r>
          </a:p>
          <a:p>
            <a:pPr lvl="0"/>
            <a:r>
              <a:rPr lang="en-US" dirty="0"/>
              <a:t>What are hormones?</a:t>
            </a:r>
          </a:p>
          <a:p>
            <a:pPr marL="171450" lvl="0" indent="-171450">
              <a:buFont typeface="Arial" panose="020B0604020202020204" pitchFamily="34" charset="0"/>
              <a:buChar char="•"/>
            </a:pPr>
            <a:r>
              <a:rPr lang="en-US" dirty="0"/>
              <a:t>Chemical messengers that tell our body what to do</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38</a:t>
            </a:fld>
            <a:endParaRPr lang="en-US"/>
          </a:p>
        </p:txBody>
      </p:sp>
    </p:spTree>
    <p:extLst>
      <p:ext uri="{BB962C8B-B14F-4D97-AF65-F5344CB8AC3E}">
        <p14:creationId xmlns:p14="http://schemas.microsoft.com/office/powerpoint/2010/main" val="2539159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OPTIONAL HOOK #2 / CHANGES ARE RELEVANT TO TEST</a:t>
            </a:r>
          </a:p>
          <a:p>
            <a:r>
              <a:rPr lang="en-US" dirty="0"/>
              <a:t>This activity is purely a recap. 5 minutes only. </a:t>
            </a:r>
          </a:p>
          <a:p>
            <a:endParaRPr lang="en-US" dirty="0"/>
          </a:p>
          <a:p>
            <a:r>
              <a:rPr lang="en-US" dirty="0"/>
              <a:t>Can award a prize for the student(s) who have the most answers written down. </a:t>
            </a:r>
          </a:p>
          <a:p>
            <a:endParaRPr lang="en-US" dirty="0"/>
          </a:p>
          <a:p>
            <a:r>
              <a:rPr lang="en-US" dirty="0"/>
              <a:t>Up to the teacher if you would like students to complete activity individually or in pairs/groups. </a:t>
            </a:r>
          </a:p>
        </p:txBody>
      </p:sp>
      <p:sp>
        <p:nvSpPr>
          <p:cNvPr id="4" name="Slide Number Placeholder 3"/>
          <p:cNvSpPr>
            <a:spLocks noGrp="1"/>
          </p:cNvSpPr>
          <p:nvPr>
            <p:ph type="sldNum" sz="quarter" idx="5"/>
          </p:nvPr>
        </p:nvSpPr>
        <p:spPr/>
        <p:txBody>
          <a:bodyPr/>
          <a:lstStyle/>
          <a:p>
            <a:fld id="{7792DD31-2467-7440-A20C-1CB67E22C6F6}" type="slidenum">
              <a:rPr lang="en-US" smtClean="0"/>
              <a:t>39</a:t>
            </a:fld>
            <a:endParaRPr lang="en-US"/>
          </a:p>
        </p:txBody>
      </p:sp>
    </p:spTree>
    <p:extLst>
      <p:ext uri="{BB962C8B-B14F-4D97-AF65-F5344CB8AC3E}">
        <p14:creationId xmlns:p14="http://schemas.microsoft.com/office/powerpoint/2010/main" val="414079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Two options for a hook activity – this is option 2, part 1.</a:t>
            </a:r>
          </a:p>
          <a:p>
            <a:r>
              <a:rPr lang="en-US" b="0" dirty="0"/>
              <a:t>Choose what option you would prefer and what would best suit your class.</a:t>
            </a:r>
          </a:p>
          <a:p>
            <a:endParaRPr lang="en-US" b="0" dirty="0"/>
          </a:p>
          <a:p>
            <a:r>
              <a:rPr lang="en-US" b="0" dirty="0"/>
              <a:t>Students can write their answers in their workbook.</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8</a:t>
            </a:fld>
            <a:endParaRPr lang="en-US"/>
          </a:p>
        </p:txBody>
      </p:sp>
    </p:spTree>
    <p:extLst>
      <p:ext uri="{BB962C8B-B14F-4D97-AF65-F5344CB8AC3E}">
        <p14:creationId xmlns:p14="http://schemas.microsoft.com/office/powerpoint/2010/main" val="160313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0</a:t>
            </a:r>
            <a:r>
              <a:rPr lang="en-US" dirty="0">
                <a:sym typeface="Wingdings" pitchFamily="2" charset="2"/>
              </a:rPr>
              <a:t>:28sec </a:t>
            </a:r>
          </a:p>
          <a:p>
            <a:r>
              <a:rPr lang="en-US" dirty="0">
                <a:sym typeface="Wingdings" pitchFamily="2" charset="2"/>
              </a:rPr>
              <a:t>4:45mins</a:t>
            </a:r>
          </a:p>
          <a:p>
            <a:r>
              <a:rPr lang="en-US" dirty="0"/>
              <a:t>https://</a:t>
            </a:r>
            <a:r>
              <a:rPr lang="en-US" dirty="0" err="1"/>
              <a:t>www.youtube.com</a:t>
            </a:r>
            <a:r>
              <a:rPr lang="en-US" dirty="0"/>
              <a:t>/</a:t>
            </a:r>
            <a:r>
              <a:rPr lang="en-US" dirty="0" err="1"/>
              <a:t>watch?v</a:t>
            </a:r>
            <a:r>
              <a:rPr lang="en-US" dirty="0"/>
              <a:t>=toKp0SGyv5w</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40</a:t>
            </a:fld>
            <a:endParaRPr lang="en-US"/>
          </a:p>
        </p:txBody>
      </p:sp>
    </p:spTree>
    <p:extLst>
      <p:ext uri="{BB962C8B-B14F-4D97-AF65-F5344CB8AC3E}">
        <p14:creationId xmlns:p14="http://schemas.microsoft.com/office/powerpoint/2010/main" val="2801175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RELEVANT TO TEST</a:t>
            </a:r>
          </a:p>
          <a:p>
            <a:r>
              <a:rPr lang="en-US" b="1" dirty="0"/>
              <a:t>ALTERNATIVE:</a:t>
            </a:r>
          </a:p>
          <a:p>
            <a:r>
              <a:rPr lang="en-US" b="0" dirty="0"/>
              <a:t>- read </a:t>
            </a:r>
            <a:r>
              <a:rPr lang="en-US" b="0" dirty="0" err="1"/>
              <a:t>pg</a:t>
            </a:r>
            <a:r>
              <a:rPr lang="en-US" b="0" dirty="0"/>
              <a:t>___ as a class and fill in the gaps together. </a:t>
            </a:r>
          </a:p>
          <a:p>
            <a:endParaRPr lang="en-US" b="0" dirty="0"/>
          </a:p>
          <a:p>
            <a:r>
              <a:rPr lang="en-US" b="0" dirty="0"/>
              <a:t>Go over answers as a class. </a:t>
            </a:r>
          </a:p>
        </p:txBody>
      </p:sp>
      <p:sp>
        <p:nvSpPr>
          <p:cNvPr id="4" name="Slide Number Placeholder 3"/>
          <p:cNvSpPr>
            <a:spLocks noGrp="1"/>
          </p:cNvSpPr>
          <p:nvPr>
            <p:ph type="sldNum" sz="quarter" idx="5"/>
          </p:nvPr>
        </p:nvSpPr>
        <p:spPr/>
        <p:txBody>
          <a:bodyPr/>
          <a:lstStyle/>
          <a:p>
            <a:fld id="{7792DD31-2467-7440-A20C-1CB67E22C6F6}" type="slidenum">
              <a:rPr lang="en-US" smtClean="0"/>
              <a:t>41</a:t>
            </a:fld>
            <a:endParaRPr lang="en-US"/>
          </a:p>
        </p:txBody>
      </p:sp>
    </p:spTree>
    <p:extLst>
      <p:ext uri="{BB962C8B-B14F-4D97-AF65-F5344CB8AC3E}">
        <p14:creationId xmlns:p14="http://schemas.microsoft.com/office/powerpoint/2010/main" val="4132947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2:05min</a:t>
            </a:r>
          </a:p>
          <a:p>
            <a:r>
              <a:rPr lang="en-US" dirty="0"/>
              <a:t>https://</a:t>
            </a:r>
            <a:r>
              <a:rPr lang="en-US" dirty="0" err="1"/>
              <a:t>www.youtube.com</a:t>
            </a:r>
            <a:r>
              <a:rPr lang="en-US" dirty="0"/>
              <a:t>/</a:t>
            </a:r>
            <a:r>
              <a:rPr lang="en-US" dirty="0" err="1"/>
              <a:t>watch?v</a:t>
            </a:r>
            <a:r>
              <a:rPr lang="en-US" dirty="0"/>
              <a:t>=</a:t>
            </a:r>
            <a:r>
              <a:rPr lang="en-US" dirty="0" err="1"/>
              <a:t>vXrQ_FhZmos&amp;t</a:t>
            </a:r>
            <a:r>
              <a:rPr lang="en-US" dirty="0"/>
              <a:t>=5s</a:t>
            </a:r>
          </a:p>
          <a:p>
            <a:endParaRPr lang="en-US" dirty="0"/>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42</a:t>
            </a:fld>
            <a:endParaRPr lang="en-US"/>
          </a:p>
        </p:txBody>
      </p:sp>
    </p:spTree>
    <p:extLst>
      <p:ext uri="{BB962C8B-B14F-4D97-AF65-F5344CB8AC3E}">
        <p14:creationId xmlns:p14="http://schemas.microsoft.com/office/powerpoint/2010/main" val="2716050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Fill in the blanks. </a:t>
            </a:r>
          </a:p>
        </p:txBody>
      </p:sp>
      <p:sp>
        <p:nvSpPr>
          <p:cNvPr id="4" name="Slide Number Placeholder 3"/>
          <p:cNvSpPr>
            <a:spLocks noGrp="1"/>
          </p:cNvSpPr>
          <p:nvPr>
            <p:ph type="sldNum" sz="quarter" idx="5"/>
          </p:nvPr>
        </p:nvSpPr>
        <p:spPr/>
        <p:txBody>
          <a:bodyPr/>
          <a:lstStyle/>
          <a:p>
            <a:fld id="{7792DD31-2467-7440-A20C-1CB67E22C6F6}" type="slidenum">
              <a:rPr lang="en-US" smtClean="0"/>
              <a:t>43</a:t>
            </a:fld>
            <a:endParaRPr lang="en-US"/>
          </a:p>
        </p:txBody>
      </p:sp>
    </p:spTree>
    <p:extLst>
      <p:ext uri="{BB962C8B-B14F-4D97-AF65-F5344CB8AC3E}">
        <p14:creationId xmlns:p14="http://schemas.microsoft.com/office/powerpoint/2010/main" val="2761652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Fill in the blanks.</a:t>
            </a:r>
          </a:p>
        </p:txBody>
      </p:sp>
      <p:sp>
        <p:nvSpPr>
          <p:cNvPr id="4" name="Slide Number Placeholder 3"/>
          <p:cNvSpPr>
            <a:spLocks noGrp="1"/>
          </p:cNvSpPr>
          <p:nvPr>
            <p:ph type="sldNum" sz="quarter" idx="5"/>
          </p:nvPr>
        </p:nvSpPr>
        <p:spPr/>
        <p:txBody>
          <a:bodyPr/>
          <a:lstStyle/>
          <a:p>
            <a:fld id="{7792DD31-2467-7440-A20C-1CB67E22C6F6}" type="slidenum">
              <a:rPr lang="en-US" smtClean="0"/>
              <a:t>44</a:t>
            </a:fld>
            <a:endParaRPr lang="en-US"/>
          </a:p>
        </p:txBody>
      </p:sp>
    </p:spTree>
    <p:extLst>
      <p:ext uri="{BB962C8B-B14F-4D97-AF65-F5344CB8AC3E}">
        <p14:creationId xmlns:p14="http://schemas.microsoft.com/office/powerpoint/2010/main" val="2753316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Fill in the blanks.</a:t>
            </a:r>
          </a:p>
        </p:txBody>
      </p:sp>
      <p:sp>
        <p:nvSpPr>
          <p:cNvPr id="4" name="Slide Number Placeholder 3"/>
          <p:cNvSpPr>
            <a:spLocks noGrp="1"/>
          </p:cNvSpPr>
          <p:nvPr>
            <p:ph type="sldNum" sz="quarter" idx="5"/>
          </p:nvPr>
        </p:nvSpPr>
        <p:spPr/>
        <p:txBody>
          <a:bodyPr/>
          <a:lstStyle/>
          <a:p>
            <a:fld id="{7792DD31-2467-7440-A20C-1CB67E22C6F6}" type="slidenum">
              <a:rPr lang="en-US" smtClean="0"/>
              <a:t>45</a:t>
            </a:fld>
            <a:endParaRPr lang="en-US"/>
          </a:p>
        </p:txBody>
      </p:sp>
    </p:spTree>
    <p:extLst>
      <p:ext uri="{BB962C8B-B14F-4D97-AF65-F5344CB8AC3E}">
        <p14:creationId xmlns:p14="http://schemas.microsoft.com/office/powerpoint/2010/main" val="857446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Fill in the blanks.</a:t>
            </a:r>
          </a:p>
        </p:txBody>
      </p:sp>
      <p:sp>
        <p:nvSpPr>
          <p:cNvPr id="4" name="Slide Number Placeholder 3"/>
          <p:cNvSpPr>
            <a:spLocks noGrp="1"/>
          </p:cNvSpPr>
          <p:nvPr>
            <p:ph type="sldNum" sz="quarter" idx="5"/>
          </p:nvPr>
        </p:nvSpPr>
        <p:spPr/>
        <p:txBody>
          <a:bodyPr/>
          <a:lstStyle/>
          <a:p>
            <a:fld id="{7792DD31-2467-7440-A20C-1CB67E22C6F6}" type="slidenum">
              <a:rPr lang="en-US" smtClean="0"/>
              <a:t>46</a:t>
            </a:fld>
            <a:endParaRPr lang="en-US"/>
          </a:p>
        </p:txBody>
      </p:sp>
    </p:spTree>
    <p:extLst>
      <p:ext uri="{BB962C8B-B14F-4D97-AF65-F5344CB8AC3E}">
        <p14:creationId xmlns:p14="http://schemas.microsoft.com/office/powerpoint/2010/main" val="1437198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Discuss – Information is not in their books. They could add it to the ‘additional notes’ section on the bottom of page 56.</a:t>
            </a:r>
          </a:p>
        </p:txBody>
      </p:sp>
      <p:sp>
        <p:nvSpPr>
          <p:cNvPr id="4" name="Slide Number Placeholder 3"/>
          <p:cNvSpPr>
            <a:spLocks noGrp="1"/>
          </p:cNvSpPr>
          <p:nvPr>
            <p:ph type="sldNum" sz="quarter" idx="5"/>
          </p:nvPr>
        </p:nvSpPr>
        <p:spPr/>
        <p:txBody>
          <a:bodyPr/>
          <a:lstStyle/>
          <a:p>
            <a:fld id="{7792DD31-2467-7440-A20C-1CB67E22C6F6}" type="slidenum">
              <a:rPr lang="en-US" smtClean="0"/>
              <a:t>47</a:t>
            </a:fld>
            <a:endParaRPr lang="en-US"/>
          </a:p>
        </p:txBody>
      </p:sp>
    </p:spTree>
    <p:extLst>
      <p:ext uri="{BB962C8B-B14F-4D97-AF65-F5344CB8AC3E}">
        <p14:creationId xmlns:p14="http://schemas.microsoft.com/office/powerpoint/2010/main" val="2071905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phases and what occurs during each phase. </a:t>
            </a:r>
          </a:p>
          <a:p>
            <a:endParaRPr lang="en-US" dirty="0"/>
          </a:p>
          <a:p>
            <a:r>
              <a:rPr lang="en-US" dirty="0"/>
              <a:t>Diagram is also in their books. </a:t>
            </a:r>
          </a:p>
        </p:txBody>
      </p:sp>
      <p:sp>
        <p:nvSpPr>
          <p:cNvPr id="4" name="Slide Number Placeholder 3"/>
          <p:cNvSpPr>
            <a:spLocks noGrp="1"/>
          </p:cNvSpPr>
          <p:nvPr>
            <p:ph type="sldNum" sz="quarter" idx="5"/>
          </p:nvPr>
        </p:nvSpPr>
        <p:spPr/>
        <p:txBody>
          <a:bodyPr/>
          <a:lstStyle/>
          <a:p>
            <a:fld id="{7792DD31-2467-7440-A20C-1CB67E22C6F6}" type="slidenum">
              <a:rPr lang="en-US" smtClean="0"/>
              <a:t>48</a:t>
            </a:fld>
            <a:endParaRPr lang="en-US"/>
          </a:p>
        </p:txBody>
      </p:sp>
    </p:spTree>
    <p:extLst>
      <p:ext uri="{BB962C8B-B14F-4D97-AF65-F5344CB8AC3E}">
        <p14:creationId xmlns:p14="http://schemas.microsoft.com/office/powerpoint/2010/main" val="3640082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C846B-597C-9640-18A5-50A73E4A99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D5559C-16D8-47AD-32AC-8D0997572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21131B-30B4-A869-BE84-2ACE0D874C76}"/>
              </a:ext>
            </a:extLst>
          </p:cNvPr>
          <p:cNvSpPr>
            <a:spLocks noGrp="1"/>
          </p:cNvSpPr>
          <p:nvPr>
            <p:ph type="body" idx="1"/>
          </p:nvPr>
        </p:nvSpPr>
        <p:spPr/>
        <p:txBody>
          <a:bodyPr/>
          <a:lstStyle/>
          <a:p>
            <a:endParaRPr lang="en-US" b="1" dirty="0"/>
          </a:p>
        </p:txBody>
      </p:sp>
      <p:sp>
        <p:nvSpPr>
          <p:cNvPr id="4" name="Slide Number Placeholder 3">
            <a:extLst>
              <a:ext uri="{FF2B5EF4-FFF2-40B4-BE49-F238E27FC236}">
                <a16:creationId xmlns:a16="http://schemas.microsoft.com/office/drawing/2014/main" id="{D3929E8B-3D8A-CFB0-ABEC-4FE61E7CBA7C}"/>
              </a:ext>
            </a:extLst>
          </p:cNvPr>
          <p:cNvSpPr>
            <a:spLocks noGrp="1"/>
          </p:cNvSpPr>
          <p:nvPr>
            <p:ph type="sldNum" sz="quarter" idx="5"/>
          </p:nvPr>
        </p:nvSpPr>
        <p:spPr/>
        <p:txBody>
          <a:bodyPr/>
          <a:lstStyle/>
          <a:p>
            <a:fld id="{32C573D7-E80C-4709-9B31-9CF3A42190EB}" type="slidenum">
              <a:rPr lang="en-AU" smtClean="0"/>
              <a:t>49</a:t>
            </a:fld>
            <a:endParaRPr lang="en-AU"/>
          </a:p>
        </p:txBody>
      </p:sp>
    </p:spTree>
    <p:extLst>
      <p:ext uri="{BB962C8B-B14F-4D97-AF65-F5344CB8AC3E}">
        <p14:creationId xmlns:p14="http://schemas.microsoft.com/office/powerpoint/2010/main" val="2764569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Two options for a hook activity – this is option 2, part 2 </a:t>
            </a:r>
            <a:r>
              <a:rPr lang="en-US" b="1" dirty="0">
                <a:sym typeface="Wingdings" pitchFamily="2" charset="2"/>
              </a:rPr>
              <a:t> This is OPTIONAL.</a:t>
            </a:r>
            <a:endParaRPr lang="en-US" b="1" dirty="0"/>
          </a:p>
          <a:p>
            <a:r>
              <a:rPr lang="en-US" b="0" dirty="0"/>
              <a:t>Choose what option you would prefer and what would best suit your class.</a:t>
            </a:r>
          </a:p>
          <a:p>
            <a:endParaRPr lang="en-US" b="0" dirty="0"/>
          </a:p>
          <a:p>
            <a:r>
              <a:rPr lang="en-US" b="0" dirty="0"/>
              <a:t>Students can write their answers in their workbook.</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9</a:t>
            </a:fld>
            <a:endParaRPr lang="en-US"/>
          </a:p>
        </p:txBody>
      </p:sp>
    </p:spTree>
    <p:extLst>
      <p:ext uri="{BB962C8B-B14F-4D97-AF65-F5344CB8AC3E}">
        <p14:creationId xmlns:p14="http://schemas.microsoft.com/office/powerpoint/2010/main" val="2815096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dirty="0"/>
              <a:t>OPTIONAL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dirty="0"/>
              <a:t>Link is also in their books to click on. </a:t>
            </a:r>
            <a:endParaRPr lang="en-US" b="0" dirty="0"/>
          </a:p>
          <a:p>
            <a:endParaRPr lang="en-AU" sz="1200" dirty="0">
              <a:hlinkClick r:id="rId3"/>
            </a:endParaRPr>
          </a:p>
          <a:p>
            <a:r>
              <a:rPr lang="en-AU" sz="1200" dirty="0">
                <a:hlinkClick r:id="rId3"/>
              </a:rPr>
              <a:t>https://wordwall.net/resource/27628547</a:t>
            </a:r>
            <a:endParaRPr lang="en-AU" sz="1200" dirty="0"/>
          </a:p>
          <a:p>
            <a:endParaRPr lang="en-AU" sz="1200" b="1" dirty="0"/>
          </a:p>
          <a:p>
            <a:endParaRPr lang="en-AU" sz="1200" b="1" dirty="0"/>
          </a:p>
        </p:txBody>
      </p:sp>
      <p:sp>
        <p:nvSpPr>
          <p:cNvPr id="4" name="Slide Number Placeholder 3"/>
          <p:cNvSpPr>
            <a:spLocks noGrp="1"/>
          </p:cNvSpPr>
          <p:nvPr>
            <p:ph type="sldNum" sz="quarter" idx="5"/>
          </p:nvPr>
        </p:nvSpPr>
        <p:spPr/>
        <p:txBody>
          <a:bodyPr/>
          <a:lstStyle/>
          <a:p>
            <a:fld id="{13304CE3-6616-42BE-B67A-C2FAEA400FE6}" type="slidenum">
              <a:rPr lang="en-AU" smtClean="0"/>
              <a:t>50</a:t>
            </a:fld>
            <a:endParaRPr lang="en-AU"/>
          </a:p>
        </p:txBody>
      </p:sp>
    </p:spTree>
    <p:extLst>
      <p:ext uri="{BB962C8B-B14F-4D97-AF65-F5344CB8AC3E}">
        <p14:creationId xmlns:p14="http://schemas.microsoft.com/office/powerpoint/2010/main" val="1460784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53</a:t>
            </a:fld>
            <a:endParaRPr lang="en-AU"/>
          </a:p>
        </p:txBody>
      </p:sp>
    </p:spTree>
    <p:extLst>
      <p:ext uri="{BB962C8B-B14F-4D97-AF65-F5344CB8AC3E}">
        <p14:creationId xmlns:p14="http://schemas.microsoft.com/office/powerpoint/2010/main" val="2801422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Review. This is not written in their books. </a:t>
            </a:r>
          </a:p>
        </p:txBody>
      </p:sp>
      <p:sp>
        <p:nvSpPr>
          <p:cNvPr id="4" name="Slide Number Placeholder 3"/>
          <p:cNvSpPr>
            <a:spLocks noGrp="1"/>
          </p:cNvSpPr>
          <p:nvPr>
            <p:ph type="sldNum" sz="quarter" idx="5"/>
          </p:nvPr>
        </p:nvSpPr>
        <p:spPr/>
        <p:txBody>
          <a:bodyPr/>
          <a:lstStyle/>
          <a:p>
            <a:fld id="{7792DD31-2467-7440-A20C-1CB67E22C6F6}" type="slidenum">
              <a:rPr lang="en-US" smtClean="0"/>
              <a:t>54</a:t>
            </a:fld>
            <a:endParaRPr lang="en-US"/>
          </a:p>
        </p:txBody>
      </p:sp>
    </p:spTree>
    <p:extLst>
      <p:ext uri="{BB962C8B-B14F-4D97-AF65-F5344CB8AC3E}">
        <p14:creationId xmlns:p14="http://schemas.microsoft.com/office/powerpoint/2010/main" val="3797984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BFBD-B724-658B-3B59-6A77244F73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98138-3940-A7B8-3F6D-527594ACF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7BAAE-B6C9-CFC3-FDBA-583D165A002F}"/>
              </a:ext>
            </a:extLst>
          </p:cNvPr>
          <p:cNvSpPr>
            <a:spLocks noGrp="1"/>
          </p:cNvSpPr>
          <p:nvPr>
            <p:ph type="body" idx="1"/>
          </p:nvPr>
        </p:nvSpPr>
        <p:spPr/>
        <p:txBody>
          <a:bodyPr/>
          <a:lstStyle/>
          <a:p>
            <a:endParaRPr lang="en-US" b="1" dirty="0"/>
          </a:p>
        </p:txBody>
      </p:sp>
      <p:sp>
        <p:nvSpPr>
          <p:cNvPr id="4" name="Slide Number Placeholder 3">
            <a:extLst>
              <a:ext uri="{FF2B5EF4-FFF2-40B4-BE49-F238E27FC236}">
                <a16:creationId xmlns:a16="http://schemas.microsoft.com/office/drawing/2014/main" id="{3A4E1327-E0C4-ED23-D35B-1C546D9F2018}"/>
              </a:ext>
            </a:extLst>
          </p:cNvPr>
          <p:cNvSpPr>
            <a:spLocks noGrp="1"/>
          </p:cNvSpPr>
          <p:nvPr>
            <p:ph type="sldNum" sz="quarter" idx="5"/>
          </p:nvPr>
        </p:nvSpPr>
        <p:spPr/>
        <p:txBody>
          <a:bodyPr/>
          <a:lstStyle/>
          <a:p>
            <a:fld id="{32C573D7-E80C-4709-9B31-9CF3A42190EB}" type="slidenum">
              <a:rPr lang="en-AU" smtClean="0"/>
              <a:t>55</a:t>
            </a:fld>
            <a:endParaRPr lang="en-AU"/>
          </a:p>
        </p:txBody>
      </p:sp>
    </p:spTree>
    <p:extLst>
      <p:ext uri="{BB962C8B-B14F-4D97-AF65-F5344CB8AC3E}">
        <p14:creationId xmlns:p14="http://schemas.microsoft.com/office/powerpoint/2010/main" val="291654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Read through – also in their workbooks. </a:t>
            </a:r>
          </a:p>
        </p:txBody>
      </p:sp>
      <p:sp>
        <p:nvSpPr>
          <p:cNvPr id="4" name="Slide Number Placeholder 3"/>
          <p:cNvSpPr>
            <a:spLocks noGrp="1"/>
          </p:cNvSpPr>
          <p:nvPr>
            <p:ph type="sldNum" sz="quarter" idx="5"/>
          </p:nvPr>
        </p:nvSpPr>
        <p:spPr/>
        <p:txBody>
          <a:bodyPr/>
          <a:lstStyle/>
          <a:p>
            <a:fld id="{7792DD31-2467-7440-A20C-1CB67E22C6F6}" type="slidenum">
              <a:rPr lang="en-US" smtClean="0"/>
              <a:t>56</a:t>
            </a:fld>
            <a:endParaRPr lang="en-US"/>
          </a:p>
        </p:txBody>
      </p:sp>
    </p:spTree>
    <p:extLst>
      <p:ext uri="{BB962C8B-B14F-4D97-AF65-F5344CB8AC3E}">
        <p14:creationId xmlns:p14="http://schemas.microsoft.com/office/powerpoint/2010/main" val="27661576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the examples of PMS into their books and ways to manage. </a:t>
            </a:r>
          </a:p>
          <a:p>
            <a:endParaRPr lang="en-US" dirty="0"/>
          </a:p>
          <a:p>
            <a:r>
              <a:rPr lang="en-US" b="1" dirty="0"/>
              <a:t>Possibly worth mentioning:</a:t>
            </a:r>
          </a:p>
          <a:p>
            <a:r>
              <a:rPr lang="en-US" dirty="0"/>
              <a:t>Take this opportunity to mention that there are conditions related to the female reproductive system:</a:t>
            </a:r>
          </a:p>
          <a:p>
            <a:pPr marL="171450" indent="-171450">
              <a:buFont typeface="Arial" panose="020B0604020202020204" pitchFamily="34" charset="0"/>
              <a:buChar char="•"/>
            </a:pPr>
            <a:r>
              <a:rPr lang="en-US" dirty="0"/>
              <a:t>Endometriosis – affects the endometrium/uterine lining, where the uterine lining grows outside of the uterus. It can cause severe pain and discomfort and impact fertility. </a:t>
            </a:r>
          </a:p>
          <a:p>
            <a:pPr marL="171450" indent="-171450">
              <a:buFont typeface="Arial" panose="020B0604020202020204" pitchFamily="34" charset="0"/>
              <a:buChar char="•"/>
            </a:pPr>
            <a:r>
              <a:rPr lang="en-US" dirty="0"/>
              <a:t>Polycystic Ovarian Syndrome (PCOS) – a hormonal condition which impacts the regularity of the menstrual cycle and fertility, amongst the possibility of other symptoms. </a:t>
            </a:r>
          </a:p>
          <a:p>
            <a:pPr marL="0" indent="0">
              <a:buFont typeface="Arial" panose="020B0604020202020204" pitchFamily="34" charset="0"/>
              <a:buNone/>
            </a:pPr>
            <a:r>
              <a:rPr lang="en-US" dirty="0"/>
              <a:t>This is why keeping a diary could also be effective if a person starts to experience changes, or more painful or irregular periods as it could be a sign of something else going on. </a:t>
            </a:r>
          </a:p>
        </p:txBody>
      </p:sp>
      <p:sp>
        <p:nvSpPr>
          <p:cNvPr id="4" name="Slide Number Placeholder 3"/>
          <p:cNvSpPr>
            <a:spLocks noGrp="1"/>
          </p:cNvSpPr>
          <p:nvPr>
            <p:ph type="sldNum" sz="quarter" idx="5"/>
          </p:nvPr>
        </p:nvSpPr>
        <p:spPr/>
        <p:txBody>
          <a:bodyPr/>
          <a:lstStyle/>
          <a:p>
            <a:fld id="{7792DD31-2467-7440-A20C-1CB67E22C6F6}" type="slidenum">
              <a:rPr lang="en-US" smtClean="0"/>
              <a:t>57</a:t>
            </a:fld>
            <a:endParaRPr lang="en-US"/>
          </a:p>
        </p:txBody>
      </p:sp>
    </p:spTree>
    <p:extLst>
      <p:ext uri="{BB962C8B-B14F-4D97-AF65-F5344CB8AC3E}">
        <p14:creationId xmlns:p14="http://schemas.microsoft.com/office/powerpoint/2010/main" val="1657346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to award a prize for the best response to this question. </a:t>
            </a:r>
          </a:p>
        </p:txBody>
      </p:sp>
      <p:sp>
        <p:nvSpPr>
          <p:cNvPr id="4" name="Slide Number Placeholder 3"/>
          <p:cNvSpPr>
            <a:spLocks noGrp="1"/>
          </p:cNvSpPr>
          <p:nvPr>
            <p:ph type="sldNum" sz="quarter" idx="5"/>
          </p:nvPr>
        </p:nvSpPr>
        <p:spPr/>
        <p:txBody>
          <a:bodyPr/>
          <a:lstStyle/>
          <a:p>
            <a:fld id="{7792DD31-2467-7440-A20C-1CB67E22C6F6}" type="slidenum">
              <a:rPr lang="en-US" smtClean="0"/>
              <a:t>58</a:t>
            </a:fld>
            <a:endParaRPr lang="en-US"/>
          </a:p>
        </p:txBody>
      </p:sp>
    </p:spTree>
    <p:extLst>
      <p:ext uri="{BB962C8B-B14F-4D97-AF65-F5344CB8AC3E}">
        <p14:creationId xmlns:p14="http://schemas.microsoft.com/office/powerpoint/2010/main" val="838553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written in their books for their reference. </a:t>
            </a:r>
          </a:p>
          <a:p>
            <a:endParaRPr lang="en-US" dirty="0"/>
          </a:p>
          <a:p>
            <a:r>
              <a:rPr lang="en-US" b="0" dirty="0"/>
              <a:t>Optional resource – use the sanitary kits in the storeroom.</a:t>
            </a:r>
          </a:p>
          <a:p>
            <a:endParaRPr lang="en-US" b="0" dirty="0"/>
          </a:p>
          <a:p>
            <a:r>
              <a:rPr lang="en-US" b="0" dirty="0"/>
              <a:t>Your choice how much time you spend on this. </a:t>
            </a:r>
          </a:p>
        </p:txBody>
      </p:sp>
      <p:sp>
        <p:nvSpPr>
          <p:cNvPr id="4" name="Slide Number Placeholder 3"/>
          <p:cNvSpPr>
            <a:spLocks noGrp="1"/>
          </p:cNvSpPr>
          <p:nvPr>
            <p:ph type="sldNum" sz="quarter" idx="5"/>
          </p:nvPr>
        </p:nvSpPr>
        <p:spPr/>
        <p:txBody>
          <a:bodyPr/>
          <a:lstStyle/>
          <a:p>
            <a:fld id="{7792DD31-2467-7440-A20C-1CB67E22C6F6}" type="slidenum">
              <a:rPr lang="en-US" smtClean="0"/>
              <a:t>59</a:t>
            </a:fld>
            <a:endParaRPr lang="en-US"/>
          </a:p>
        </p:txBody>
      </p:sp>
    </p:spTree>
    <p:extLst>
      <p:ext uri="{BB962C8B-B14F-4D97-AF65-F5344CB8AC3E}">
        <p14:creationId xmlns:p14="http://schemas.microsoft.com/office/powerpoint/2010/main" val="3259823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are also in their books for their reference.</a:t>
            </a:r>
          </a:p>
        </p:txBody>
      </p:sp>
      <p:sp>
        <p:nvSpPr>
          <p:cNvPr id="4" name="Slide Number Placeholder 3"/>
          <p:cNvSpPr>
            <a:spLocks noGrp="1"/>
          </p:cNvSpPr>
          <p:nvPr>
            <p:ph type="sldNum" sz="quarter" idx="5"/>
          </p:nvPr>
        </p:nvSpPr>
        <p:spPr/>
        <p:txBody>
          <a:bodyPr/>
          <a:lstStyle/>
          <a:p>
            <a:fld id="{7792DD31-2467-7440-A20C-1CB67E22C6F6}" type="slidenum">
              <a:rPr lang="en-US" smtClean="0"/>
              <a:t>60</a:t>
            </a:fld>
            <a:endParaRPr lang="en-US"/>
          </a:p>
        </p:txBody>
      </p:sp>
    </p:spTree>
    <p:extLst>
      <p:ext uri="{BB962C8B-B14F-4D97-AF65-F5344CB8AC3E}">
        <p14:creationId xmlns:p14="http://schemas.microsoft.com/office/powerpoint/2010/main" val="473230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OPTIONAL ACTIVITY </a:t>
            </a:r>
          </a:p>
          <a:p>
            <a:endParaRPr lang="en-US" b="1" dirty="0"/>
          </a:p>
        </p:txBody>
      </p:sp>
      <p:sp>
        <p:nvSpPr>
          <p:cNvPr id="4" name="Slide Number Placeholder 3"/>
          <p:cNvSpPr>
            <a:spLocks noGrp="1"/>
          </p:cNvSpPr>
          <p:nvPr>
            <p:ph type="sldNum" sz="quarter" idx="5"/>
          </p:nvPr>
        </p:nvSpPr>
        <p:spPr/>
        <p:txBody>
          <a:bodyPr/>
          <a:lstStyle/>
          <a:p>
            <a:fld id="{7792DD31-2467-7440-A20C-1CB67E22C6F6}" type="slidenum">
              <a:rPr lang="en-US" smtClean="0"/>
              <a:t>61</a:t>
            </a:fld>
            <a:endParaRPr lang="en-US"/>
          </a:p>
        </p:txBody>
      </p:sp>
    </p:spTree>
    <p:extLst>
      <p:ext uri="{BB962C8B-B14F-4D97-AF65-F5344CB8AC3E}">
        <p14:creationId xmlns:p14="http://schemas.microsoft.com/office/powerpoint/2010/main" val="1529514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their books. </a:t>
            </a:r>
          </a:p>
        </p:txBody>
      </p:sp>
      <p:sp>
        <p:nvSpPr>
          <p:cNvPr id="4" name="Slide Number Placeholder 3"/>
          <p:cNvSpPr>
            <a:spLocks noGrp="1"/>
          </p:cNvSpPr>
          <p:nvPr>
            <p:ph type="sldNum" sz="quarter" idx="5"/>
          </p:nvPr>
        </p:nvSpPr>
        <p:spPr/>
        <p:txBody>
          <a:bodyPr/>
          <a:lstStyle/>
          <a:p>
            <a:fld id="{7792DD31-2467-7440-A20C-1CB67E22C6F6}" type="slidenum">
              <a:rPr lang="en-US" smtClean="0"/>
              <a:t>10</a:t>
            </a:fld>
            <a:endParaRPr lang="en-US"/>
          </a:p>
        </p:txBody>
      </p:sp>
    </p:spTree>
    <p:extLst>
      <p:ext uri="{BB962C8B-B14F-4D97-AF65-F5344CB8AC3E}">
        <p14:creationId xmlns:p14="http://schemas.microsoft.com/office/powerpoint/2010/main" val="2360661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Read through information.</a:t>
            </a:r>
          </a:p>
        </p:txBody>
      </p:sp>
      <p:sp>
        <p:nvSpPr>
          <p:cNvPr id="4" name="Slide Number Placeholder 3"/>
          <p:cNvSpPr>
            <a:spLocks noGrp="1"/>
          </p:cNvSpPr>
          <p:nvPr>
            <p:ph type="sldNum" sz="quarter" idx="5"/>
          </p:nvPr>
        </p:nvSpPr>
        <p:spPr/>
        <p:txBody>
          <a:bodyPr/>
          <a:lstStyle/>
          <a:p>
            <a:fld id="{7792DD31-2467-7440-A20C-1CB67E22C6F6}" type="slidenum">
              <a:rPr lang="en-US" smtClean="0"/>
              <a:t>62</a:t>
            </a:fld>
            <a:endParaRPr lang="en-US"/>
          </a:p>
        </p:txBody>
      </p:sp>
    </p:spTree>
    <p:extLst>
      <p:ext uri="{BB962C8B-B14F-4D97-AF65-F5344CB8AC3E}">
        <p14:creationId xmlns:p14="http://schemas.microsoft.com/office/powerpoint/2010/main" val="39472840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through information.</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63</a:t>
            </a:fld>
            <a:endParaRPr lang="en-US"/>
          </a:p>
        </p:txBody>
      </p:sp>
    </p:spTree>
    <p:extLst>
      <p:ext uri="{BB962C8B-B14F-4D97-AF65-F5344CB8AC3E}">
        <p14:creationId xmlns:p14="http://schemas.microsoft.com/office/powerpoint/2010/main" val="118343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through information.</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64</a:t>
            </a:fld>
            <a:endParaRPr lang="en-US"/>
          </a:p>
        </p:txBody>
      </p:sp>
    </p:spTree>
    <p:extLst>
      <p:ext uri="{BB962C8B-B14F-4D97-AF65-F5344CB8AC3E}">
        <p14:creationId xmlns:p14="http://schemas.microsoft.com/office/powerpoint/2010/main" val="915502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through information.</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65</a:t>
            </a:fld>
            <a:endParaRPr lang="en-US"/>
          </a:p>
        </p:txBody>
      </p:sp>
    </p:spTree>
    <p:extLst>
      <p:ext uri="{BB962C8B-B14F-4D97-AF65-F5344CB8AC3E}">
        <p14:creationId xmlns:p14="http://schemas.microsoft.com/office/powerpoint/2010/main" val="18429204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RELEVANT TO TEST – this diagram will appear in their test. </a:t>
            </a:r>
          </a:p>
          <a:p>
            <a:r>
              <a:rPr lang="en-US" b="1" dirty="0"/>
              <a:t>They should also be aware of the definitions. </a:t>
            </a:r>
          </a:p>
          <a:p>
            <a:endParaRPr lang="en-US" b="1" dirty="0"/>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 is a FAQ’s page in their workbooks on </a:t>
            </a:r>
            <a:r>
              <a:rPr lang="en-US" b="1" dirty="0" err="1"/>
              <a:t>pg</a:t>
            </a:r>
            <a:r>
              <a:rPr lang="en-US" b="1" dirty="0"/>
              <a:t>___</a:t>
            </a:r>
          </a:p>
          <a:p>
            <a:endParaRPr lang="en-US" b="1" dirty="0"/>
          </a:p>
        </p:txBody>
      </p:sp>
      <p:sp>
        <p:nvSpPr>
          <p:cNvPr id="4" name="Slide Number Placeholder 3"/>
          <p:cNvSpPr>
            <a:spLocks noGrp="1"/>
          </p:cNvSpPr>
          <p:nvPr>
            <p:ph type="sldNum" sz="quarter" idx="5"/>
          </p:nvPr>
        </p:nvSpPr>
        <p:spPr/>
        <p:txBody>
          <a:bodyPr/>
          <a:lstStyle/>
          <a:p>
            <a:fld id="{7792DD31-2467-7440-A20C-1CB67E22C6F6}" type="slidenum">
              <a:rPr lang="en-US" smtClean="0"/>
              <a:t>66</a:t>
            </a:fld>
            <a:endParaRPr lang="en-US"/>
          </a:p>
        </p:txBody>
      </p:sp>
    </p:spTree>
    <p:extLst>
      <p:ext uri="{BB962C8B-B14F-4D97-AF65-F5344CB8AC3E}">
        <p14:creationId xmlns:p14="http://schemas.microsoft.com/office/powerpoint/2010/main" val="33297927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peruse this in their own time, just make them aware of it.</a:t>
            </a:r>
          </a:p>
        </p:txBody>
      </p:sp>
      <p:sp>
        <p:nvSpPr>
          <p:cNvPr id="4" name="Slide Number Placeholder 3"/>
          <p:cNvSpPr>
            <a:spLocks noGrp="1"/>
          </p:cNvSpPr>
          <p:nvPr>
            <p:ph type="sldNum" sz="quarter" idx="5"/>
          </p:nvPr>
        </p:nvSpPr>
        <p:spPr/>
        <p:txBody>
          <a:bodyPr/>
          <a:lstStyle/>
          <a:p>
            <a:fld id="{7792DD31-2467-7440-A20C-1CB67E22C6F6}" type="slidenum">
              <a:rPr lang="en-US" smtClean="0"/>
              <a:t>67</a:t>
            </a:fld>
            <a:endParaRPr lang="en-US"/>
          </a:p>
        </p:txBody>
      </p:sp>
    </p:spTree>
    <p:extLst>
      <p:ext uri="{BB962C8B-B14F-4D97-AF65-F5344CB8AC3E}">
        <p14:creationId xmlns:p14="http://schemas.microsoft.com/office/powerpoint/2010/main" val="8342423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3:57mins</a:t>
            </a:r>
          </a:p>
          <a:p>
            <a:endParaRPr lang="en-US" dirty="0"/>
          </a:p>
          <a:p>
            <a:r>
              <a:rPr lang="en-US" b="1" dirty="0"/>
              <a:t>OPTIONAL – can get away with not watching the video. </a:t>
            </a:r>
          </a:p>
          <a:p>
            <a:r>
              <a:rPr lang="en-US" b="0" dirty="0"/>
              <a:t>https://</a:t>
            </a:r>
            <a:r>
              <a:rPr lang="en-US" b="0" dirty="0" err="1"/>
              <a:t>www.youtube.com</a:t>
            </a:r>
            <a:r>
              <a:rPr lang="en-US" b="0" dirty="0"/>
              <a:t>/</a:t>
            </a:r>
            <a:r>
              <a:rPr lang="en-US" b="0" dirty="0" err="1"/>
              <a:t>watch?v</a:t>
            </a:r>
            <a:r>
              <a:rPr lang="en-US" b="0" dirty="0"/>
              <a:t>=8ENl6yhTahg </a:t>
            </a:r>
          </a:p>
        </p:txBody>
      </p:sp>
      <p:sp>
        <p:nvSpPr>
          <p:cNvPr id="4" name="Slide Number Placeholder 3"/>
          <p:cNvSpPr>
            <a:spLocks noGrp="1"/>
          </p:cNvSpPr>
          <p:nvPr>
            <p:ph type="sldNum" sz="quarter" idx="5"/>
          </p:nvPr>
        </p:nvSpPr>
        <p:spPr/>
        <p:txBody>
          <a:bodyPr/>
          <a:lstStyle/>
          <a:p>
            <a:fld id="{7792DD31-2467-7440-A20C-1CB67E22C6F6}" type="slidenum">
              <a:rPr lang="en-US" smtClean="0"/>
              <a:t>68</a:t>
            </a:fld>
            <a:endParaRPr lang="en-US"/>
          </a:p>
        </p:txBody>
      </p:sp>
    </p:spTree>
    <p:extLst>
      <p:ext uri="{BB962C8B-B14F-4D97-AF65-F5344CB8AC3E}">
        <p14:creationId xmlns:p14="http://schemas.microsoft.com/office/powerpoint/2010/main" val="22128780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for acne self-help strategies on </a:t>
            </a:r>
            <a:r>
              <a:rPr lang="en-US" b="1" dirty="0">
                <a:highlight>
                  <a:srgbClr val="FFFF00"/>
                </a:highlight>
              </a:rPr>
              <a:t>pg.68 </a:t>
            </a:r>
            <a:r>
              <a:rPr lang="en-US" dirty="0"/>
              <a:t>are discussed over the next few slides. </a:t>
            </a:r>
          </a:p>
          <a:p>
            <a:endParaRPr lang="en-US" dirty="0"/>
          </a:p>
          <a:p>
            <a:r>
              <a:rPr lang="en-US" dirty="0"/>
              <a:t>Priority pages are pg.</a:t>
            </a:r>
            <a:r>
              <a:rPr lang="en-US" b="1" dirty="0"/>
              <a:t>67-68 (the first two pages). </a:t>
            </a:r>
            <a:r>
              <a:rPr lang="en-US" b="0" dirty="0"/>
              <a:t>The other pages are a bit more of a puberty recap (69-70). </a:t>
            </a:r>
          </a:p>
          <a:p>
            <a:endParaRPr lang="en-US" b="1" dirty="0"/>
          </a:p>
          <a:p>
            <a:r>
              <a:rPr lang="en-US" dirty="0"/>
              <a:t>Spend whatever time is left of the lesson completing the pages. </a:t>
            </a:r>
          </a:p>
        </p:txBody>
      </p:sp>
      <p:sp>
        <p:nvSpPr>
          <p:cNvPr id="4" name="Slide Number Placeholder 3"/>
          <p:cNvSpPr>
            <a:spLocks noGrp="1"/>
          </p:cNvSpPr>
          <p:nvPr>
            <p:ph type="sldNum" sz="quarter" idx="5"/>
          </p:nvPr>
        </p:nvSpPr>
        <p:spPr/>
        <p:txBody>
          <a:bodyPr/>
          <a:lstStyle/>
          <a:p>
            <a:fld id="{7792DD31-2467-7440-A20C-1CB67E22C6F6}" type="slidenum">
              <a:rPr lang="en-US" smtClean="0"/>
              <a:t>69</a:t>
            </a:fld>
            <a:endParaRPr lang="en-US"/>
          </a:p>
        </p:txBody>
      </p:sp>
    </p:spTree>
    <p:extLst>
      <p:ext uri="{BB962C8B-B14F-4D97-AF65-F5344CB8AC3E}">
        <p14:creationId xmlns:p14="http://schemas.microsoft.com/office/powerpoint/2010/main" val="26004767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 to answer acne self-help questions. </a:t>
            </a:r>
          </a:p>
        </p:txBody>
      </p:sp>
      <p:sp>
        <p:nvSpPr>
          <p:cNvPr id="4" name="Slide Number Placeholder 3"/>
          <p:cNvSpPr>
            <a:spLocks noGrp="1"/>
          </p:cNvSpPr>
          <p:nvPr>
            <p:ph type="sldNum" sz="quarter" idx="5"/>
          </p:nvPr>
        </p:nvSpPr>
        <p:spPr/>
        <p:txBody>
          <a:bodyPr/>
          <a:lstStyle/>
          <a:p>
            <a:fld id="{7792DD31-2467-7440-A20C-1CB67E22C6F6}" type="slidenum">
              <a:rPr lang="en-US" smtClean="0"/>
              <a:t>71</a:t>
            </a:fld>
            <a:endParaRPr lang="en-US"/>
          </a:p>
        </p:txBody>
      </p:sp>
    </p:spTree>
    <p:extLst>
      <p:ext uri="{BB962C8B-B14F-4D97-AF65-F5344CB8AC3E}">
        <p14:creationId xmlns:p14="http://schemas.microsoft.com/office/powerpoint/2010/main" val="40500091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4C9AF-6A28-995C-6E2B-894FCE78E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08563-DC78-E338-7074-CE52A27572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C18DA-AB1F-A97D-B3DF-A1540EDCCAF8}"/>
              </a:ext>
            </a:extLst>
          </p:cNvPr>
          <p:cNvSpPr>
            <a:spLocks noGrp="1"/>
          </p:cNvSpPr>
          <p:nvPr>
            <p:ph type="body" idx="1"/>
          </p:nvPr>
        </p:nvSpPr>
        <p:spPr/>
        <p:txBody>
          <a:bodyPr/>
          <a:lstStyle/>
          <a:p>
            <a:r>
              <a:rPr lang="en-US" dirty="0"/>
              <a:t>Help to answer acne self-help questions. </a:t>
            </a:r>
          </a:p>
        </p:txBody>
      </p:sp>
      <p:sp>
        <p:nvSpPr>
          <p:cNvPr id="4" name="Slide Number Placeholder 3">
            <a:extLst>
              <a:ext uri="{FF2B5EF4-FFF2-40B4-BE49-F238E27FC236}">
                <a16:creationId xmlns:a16="http://schemas.microsoft.com/office/drawing/2014/main" id="{FBA0206B-DD27-3729-A45A-4FC1C95269F8}"/>
              </a:ext>
            </a:extLst>
          </p:cNvPr>
          <p:cNvSpPr>
            <a:spLocks noGrp="1"/>
          </p:cNvSpPr>
          <p:nvPr>
            <p:ph type="sldNum" sz="quarter" idx="5"/>
          </p:nvPr>
        </p:nvSpPr>
        <p:spPr/>
        <p:txBody>
          <a:bodyPr/>
          <a:lstStyle/>
          <a:p>
            <a:fld id="{7792DD31-2467-7440-A20C-1CB67E22C6F6}" type="slidenum">
              <a:rPr lang="en-US" smtClean="0"/>
              <a:t>72</a:t>
            </a:fld>
            <a:endParaRPr lang="en-US"/>
          </a:p>
        </p:txBody>
      </p:sp>
    </p:spTree>
    <p:extLst>
      <p:ext uri="{BB962C8B-B14F-4D97-AF65-F5344CB8AC3E}">
        <p14:creationId xmlns:p14="http://schemas.microsoft.com/office/powerpoint/2010/main" val="805377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Relevant to test</a:t>
            </a:r>
          </a:p>
        </p:txBody>
      </p:sp>
      <p:sp>
        <p:nvSpPr>
          <p:cNvPr id="4" name="Slide Number Placeholder 3"/>
          <p:cNvSpPr>
            <a:spLocks noGrp="1"/>
          </p:cNvSpPr>
          <p:nvPr>
            <p:ph type="sldNum" sz="quarter" idx="5"/>
          </p:nvPr>
        </p:nvSpPr>
        <p:spPr/>
        <p:txBody>
          <a:bodyPr/>
          <a:lstStyle/>
          <a:p>
            <a:fld id="{32C573D7-E80C-4709-9B31-9CF3A42190EB}" type="slidenum">
              <a:rPr lang="en-AU" smtClean="0"/>
              <a:t>11</a:t>
            </a:fld>
            <a:endParaRPr lang="en-AU"/>
          </a:p>
        </p:txBody>
      </p:sp>
    </p:spTree>
    <p:extLst>
      <p:ext uri="{BB962C8B-B14F-4D97-AF65-F5344CB8AC3E}">
        <p14:creationId xmlns:p14="http://schemas.microsoft.com/office/powerpoint/2010/main" val="28183311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76</a:t>
            </a:fld>
            <a:endParaRPr lang="en-AU"/>
          </a:p>
        </p:txBody>
      </p:sp>
    </p:spTree>
    <p:extLst>
      <p:ext uri="{BB962C8B-B14F-4D97-AF65-F5344CB8AC3E}">
        <p14:creationId xmlns:p14="http://schemas.microsoft.com/office/powerpoint/2010/main" val="26501936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5B905-DC81-A5BA-7CEE-372DCC90FE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D0FFF-6CB6-3C75-6965-CAA7099B43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90D391-D2D1-81EC-F130-BA82B912BF69}"/>
              </a:ext>
            </a:extLst>
          </p:cNvPr>
          <p:cNvSpPr>
            <a:spLocks noGrp="1"/>
          </p:cNvSpPr>
          <p:nvPr>
            <p:ph type="body" idx="1"/>
          </p:nvPr>
        </p:nvSpPr>
        <p:spPr/>
        <p:txBody>
          <a:bodyPr/>
          <a:lstStyle/>
          <a:p>
            <a:r>
              <a:rPr lang="en-US" b="1" dirty="0"/>
              <a:t>OPTIONAL ACTIVITY </a:t>
            </a:r>
          </a:p>
          <a:p>
            <a:endParaRPr lang="en-US" b="1" dirty="0"/>
          </a:p>
          <a:p>
            <a:pPr marL="228600" indent="-228600">
              <a:buAutoNum type="arabicPeriod"/>
            </a:pPr>
            <a:r>
              <a:rPr lang="en-US" b="0" dirty="0"/>
              <a:t>The sun can aggravate acne and speeds up the process of aging and can cause skin cancer.</a:t>
            </a:r>
          </a:p>
          <a:p>
            <a:pPr marL="228600" indent="-228600">
              <a:buAutoNum type="arabicPeriod"/>
            </a:pPr>
            <a:r>
              <a:rPr lang="en-US" b="0" dirty="0"/>
              <a:t>Stress doesn’t cause pimples, but it can make them worse. </a:t>
            </a:r>
          </a:p>
          <a:p>
            <a:pPr marL="228600" indent="-228600">
              <a:buAutoNum type="arabicPeriod"/>
            </a:pPr>
            <a:r>
              <a:rPr lang="en-US" b="0" dirty="0"/>
              <a:t>Perfumes and deodorant mainly help to mask or cover up B.O. Antiperspirants help to stop B.O from developing by reducing underarm wetness. </a:t>
            </a:r>
          </a:p>
          <a:p>
            <a:pPr marL="228600" indent="-228600">
              <a:buAutoNum type="arabicPeriod"/>
            </a:pPr>
            <a:r>
              <a:rPr lang="en-US" b="0" dirty="0"/>
              <a:t>It is now believed that diet is not a cause of acne. However, for some people it may contribute. A well balanced diet is beneficial for our overall health and well-being. </a:t>
            </a:r>
          </a:p>
          <a:p>
            <a:pPr marL="228600" indent="-228600">
              <a:buAutoNum type="arabicPeriod"/>
            </a:pPr>
            <a:r>
              <a:rPr lang="en-US" b="0" dirty="0"/>
              <a:t>Specific glands become active during puberty which produce perspiration (sweat), which when mixed with the bacteria on our skin can cause body odour. </a:t>
            </a:r>
          </a:p>
          <a:p>
            <a:pPr marL="228600" indent="-228600">
              <a:buAutoNum type="arabicPeriod"/>
            </a:pPr>
            <a:r>
              <a:rPr lang="en-US" b="0" dirty="0"/>
              <a:t>Sweat glands are everywhere on our body, except lips and ears. Each person has about 2.5million. </a:t>
            </a:r>
          </a:p>
          <a:p>
            <a:pPr marL="228600" indent="-228600">
              <a:buAutoNum type="arabicPeriod"/>
            </a:pPr>
            <a:r>
              <a:rPr lang="en-US" b="0" dirty="0"/>
              <a:t>Males tend to produce more sweat than females (on average).</a:t>
            </a:r>
          </a:p>
          <a:p>
            <a:pPr marL="228600" indent="-228600">
              <a:buAutoNum type="arabicPeriod"/>
            </a:pPr>
            <a:endParaRPr lang="en-US" b="0" dirty="0"/>
          </a:p>
          <a:p>
            <a:pPr marL="228600" indent="-228600">
              <a:buAutoNum type="arabicPeriod"/>
            </a:pPr>
            <a:endParaRPr lang="en-US" b="0" dirty="0"/>
          </a:p>
          <a:p>
            <a:pPr marL="228600" indent="-228600">
              <a:buAutoNum type="arabicPeriod"/>
            </a:pPr>
            <a:endParaRPr lang="en-US" b="0" dirty="0"/>
          </a:p>
          <a:p>
            <a:pPr marL="228600" indent="-228600">
              <a:buAutoNum type="arabicPeriod"/>
            </a:pPr>
            <a:endParaRPr lang="en-US" b="0" dirty="0"/>
          </a:p>
          <a:p>
            <a:endParaRPr lang="en-US" b="1" dirty="0"/>
          </a:p>
        </p:txBody>
      </p:sp>
      <p:sp>
        <p:nvSpPr>
          <p:cNvPr id="4" name="Slide Number Placeholder 3">
            <a:extLst>
              <a:ext uri="{FF2B5EF4-FFF2-40B4-BE49-F238E27FC236}">
                <a16:creationId xmlns:a16="http://schemas.microsoft.com/office/drawing/2014/main" id="{018A9C3B-D339-27A8-DBAE-162FFBF5EAD3}"/>
              </a:ext>
            </a:extLst>
          </p:cNvPr>
          <p:cNvSpPr>
            <a:spLocks noGrp="1"/>
          </p:cNvSpPr>
          <p:nvPr>
            <p:ph type="sldNum" sz="quarter" idx="5"/>
          </p:nvPr>
        </p:nvSpPr>
        <p:spPr/>
        <p:txBody>
          <a:bodyPr/>
          <a:lstStyle/>
          <a:p>
            <a:fld id="{7792DD31-2467-7440-A20C-1CB67E22C6F6}" type="slidenum">
              <a:rPr lang="en-US" smtClean="0"/>
              <a:t>77</a:t>
            </a:fld>
            <a:endParaRPr lang="en-US"/>
          </a:p>
        </p:txBody>
      </p:sp>
    </p:spTree>
    <p:extLst>
      <p:ext uri="{BB962C8B-B14F-4D97-AF65-F5344CB8AC3E}">
        <p14:creationId xmlns:p14="http://schemas.microsoft.com/office/powerpoint/2010/main" val="8753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461A-11E5-B5AC-86CF-7C8207BD7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29786-293F-9AAA-4661-961F2F4883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0F9714-C098-1B39-10A9-EFCC947F4E9C}"/>
              </a:ext>
            </a:extLst>
          </p:cNvPr>
          <p:cNvSpPr>
            <a:spLocks noGrp="1"/>
          </p:cNvSpPr>
          <p:nvPr>
            <p:ph type="body" idx="1"/>
          </p:nvPr>
        </p:nvSpPr>
        <p:spPr/>
        <p:txBody>
          <a:bodyPr/>
          <a:lstStyle/>
          <a:p>
            <a:r>
              <a:rPr lang="en-US" b="1" dirty="0"/>
              <a:t>OPTIONAL ACTIVITY</a:t>
            </a:r>
          </a:p>
          <a:p>
            <a:endParaRPr lang="en-US" b="1" dirty="0"/>
          </a:p>
          <a:p>
            <a:r>
              <a:rPr lang="en-US" dirty="0"/>
              <a:t>First person who is successful can win a prize/person with the most answers at the end of the time wins a prize. </a:t>
            </a:r>
          </a:p>
          <a:p>
            <a:endParaRPr lang="en-US" dirty="0"/>
          </a:p>
          <a:p>
            <a:r>
              <a:rPr lang="en-US" dirty="0"/>
              <a:t>Topics to think of – labelled parts of the body, different names for things, physical/social/emotional changes</a:t>
            </a:r>
          </a:p>
          <a:p>
            <a:endParaRPr lang="en-US" dirty="0"/>
          </a:p>
          <a:p>
            <a:r>
              <a:rPr lang="en-US" dirty="0"/>
              <a:t>Suggestions:</a:t>
            </a:r>
            <a:br>
              <a:rPr lang="en-US" dirty="0"/>
            </a:br>
            <a:r>
              <a:rPr lang="en-US" dirty="0"/>
              <a:t>G – gonads</a:t>
            </a:r>
          </a:p>
          <a:p>
            <a:r>
              <a:rPr lang="en-US" dirty="0"/>
              <a:t>I – individuality</a:t>
            </a:r>
          </a:p>
          <a:p>
            <a:r>
              <a:rPr lang="en-US" dirty="0"/>
              <a:t>J – jealousy  </a:t>
            </a:r>
          </a:p>
          <a:p>
            <a:r>
              <a:rPr lang="en-US" dirty="0"/>
              <a:t>K – kinky, kids </a:t>
            </a:r>
          </a:p>
          <a:p>
            <a:r>
              <a:rPr lang="en-US" dirty="0"/>
              <a:t>Q – queer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 X chromosome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 – Y chromosome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 – zest (for life 🤷🏼‍♀️)</a:t>
            </a:r>
          </a:p>
          <a:p>
            <a:endParaRPr lang="en-US" dirty="0"/>
          </a:p>
        </p:txBody>
      </p:sp>
      <p:sp>
        <p:nvSpPr>
          <p:cNvPr id="4" name="Slide Number Placeholder 3">
            <a:extLst>
              <a:ext uri="{FF2B5EF4-FFF2-40B4-BE49-F238E27FC236}">
                <a16:creationId xmlns:a16="http://schemas.microsoft.com/office/drawing/2014/main" id="{9816D680-7B77-8E37-4B7E-C5C259304CDC}"/>
              </a:ext>
            </a:extLst>
          </p:cNvPr>
          <p:cNvSpPr>
            <a:spLocks noGrp="1"/>
          </p:cNvSpPr>
          <p:nvPr>
            <p:ph type="sldNum" sz="quarter" idx="5"/>
          </p:nvPr>
        </p:nvSpPr>
        <p:spPr/>
        <p:txBody>
          <a:bodyPr/>
          <a:lstStyle/>
          <a:p>
            <a:fld id="{7792DD31-2467-7440-A20C-1CB67E22C6F6}" type="slidenum">
              <a:rPr lang="en-US" smtClean="0"/>
              <a:t>78</a:t>
            </a:fld>
            <a:endParaRPr lang="en-US"/>
          </a:p>
        </p:txBody>
      </p:sp>
    </p:spTree>
    <p:extLst>
      <p:ext uri="{BB962C8B-B14F-4D97-AF65-F5344CB8AC3E}">
        <p14:creationId xmlns:p14="http://schemas.microsoft.com/office/powerpoint/2010/main" val="39465699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OPTIONAL</a:t>
            </a:r>
          </a:p>
          <a:p>
            <a:endParaRPr lang="en-US" dirty="0"/>
          </a:p>
          <a:p>
            <a:r>
              <a:rPr lang="en-US" dirty="0"/>
              <a:t>Click the link below to watch the video</a:t>
            </a:r>
          </a:p>
          <a:p>
            <a:r>
              <a:rPr lang="en-US" dirty="0"/>
              <a:t>https://</a:t>
            </a:r>
            <a:r>
              <a:rPr lang="en-US" dirty="0" err="1"/>
              <a:t>www.youtube.com</a:t>
            </a:r>
            <a:r>
              <a:rPr lang="en-US" dirty="0"/>
              <a:t>/</a:t>
            </a:r>
            <a:r>
              <a:rPr lang="en-US" dirty="0" err="1"/>
              <a:t>watch?v</a:t>
            </a:r>
            <a:r>
              <a:rPr lang="en-US" dirty="0"/>
              <a:t>=nr5W9trSv8I</a:t>
            </a:r>
          </a:p>
          <a:p>
            <a:endParaRPr lang="en-US" dirty="0"/>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79</a:t>
            </a:fld>
            <a:endParaRPr lang="en-US"/>
          </a:p>
        </p:txBody>
      </p:sp>
    </p:spTree>
    <p:extLst>
      <p:ext uri="{BB962C8B-B14F-4D97-AF65-F5344CB8AC3E}">
        <p14:creationId xmlns:p14="http://schemas.microsoft.com/office/powerpoint/2010/main" val="33036087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information and definitions over the next slides to help</a:t>
            </a:r>
          </a:p>
        </p:txBody>
      </p:sp>
      <p:sp>
        <p:nvSpPr>
          <p:cNvPr id="4" name="Slide Number Placeholder 3"/>
          <p:cNvSpPr>
            <a:spLocks noGrp="1"/>
          </p:cNvSpPr>
          <p:nvPr>
            <p:ph type="sldNum" sz="quarter" idx="5"/>
          </p:nvPr>
        </p:nvSpPr>
        <p:spPr/>
        <p:txBody>
          <a:bodyPr/>
          <a:lstStyle/>
          <a:p>
            <a:fld id="{7792DD31-2467-7440-A20C-1CB67E22C6F6}" type="slidenum">
              <a:rPr lang="en-US" smtClean="0"/>
              <a:t>80</a:t>
            </a:fld>
            <a:endParaRPr lang="en-US"/>
          </a:p>
        </p:txBody>
      </p:sp>
    </p:spTree>
    <p:extLst>
      <p:ext uri="{BB962C8B-B14F-4D97-AF65-F5344CB8AC3E}">
        <p14:creationId xmlns:p14="http://schemas.microsoft.com/office/powerpoint/2010/main" val="3929522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C1526-7044-9793-40E3-302F3F40A9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63B3E-92EC-EADA-1FFA-3C704DD9DF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6F5F49-D394-E4BC-930B-86A79BECC85F}"/>
              </a:ext>
            </a:extLst>
          </p:cNvPr>
          <p:cNvSpPr>
            <a:spLocks noGrp="1"/>
          </p:cNvSpPr>
          <p:nvPr>
            <p:ph type="body" idx="1"/>
          </p:nvPr>
        </p:nvSpPr>
        <p:spPr/>
        <p:txBody>
          <a:bodyPr/>
          <a:lstStyle/>
          <a:p>
            <a:r>
              <a:rPr lang="en-US" b="1" dirty="0"/>
              <a:t>RELEVANT TO TEST – this diagram is in their test. </a:t>
            </a:r>
          </a:p>
          <a:p>
            <a:endParaRPr lang="en-US" b="1" dirty="0"/>
          </a:p>
          <a:p>
            <a:r>
              <a:rPr lang="en-US" dirty="0"/>
              <a:t>Use the information and definitions over the next slides to help.</a:t>
            </a:r>
          </a:p>
        </p:txBody>
      </p:sp>
      <p:sp>
        <p:nvSpPr>
          <p:cNvPr id="4" name="Slide Number Placeholder 3">
            <a:extLst>
              <a:ext uri="{FF2B5EF4-FFF2-40B4-BE49-F238E27FC236}">
                <a16:creationId xmlns:a16="http://schemas.microsoft.com/office/drawing/2014/main" id="{0996372D-FECC-B0F2-092D-34FCE4B63A51}"/>
              </a:ext>
            </a:extLst>
          </p:cNvPr>
          <p:cNvSpPr>
            <a:spLocks noGrp="1"/>
          </p:cNvSpPr>
          <p:nvPr>
            <p:ph type="sldNum" sz="quarter" idx="5"/>
          </p:nvPr>
        </p:nvSpPr>
        <p:spPr/>
        <p:txBody>
          <a:bodyPr/>
          <a:lstStyle/>
          <a:p>
            <a:fld id="{7792DD31-2467-7440-A20C-1CB67E22C6F6}" type="slidenum">
              <a:rPr lang="en-US" smtClean="0"/>
              <a:t>81</a:t>
            </a:fld>
            <a:endParaRPr lang="en-US"/>
          </a:p>
        </p:txBody>
      </p:sp>
    </p:spTree>
    <p:extLst>
      <p:ext uri="{BB962C8B-B14F-4D97-AF65-F5344CB8AC3E}">
        <p14:creationId xmlns:p14="http://schemas.microsoft.com/office/powerpoint/2010/main" val="39295054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Discuss</a:t>
            </a:r>
          </a:p>
        </p:txBody>
      </p:sp>
      <p:sp>
        <p:nvSpPr>
          <p:cNvPr id="4" name="Slide Number Placeholder 3"/>
          <p:cNvSpPr>
            <a:spLocks noGrp="1"/>
          </p:cNvSpPr>
          <p:nvPr>
            <p:ph type="sldNum" sz="quarter" idx="5"/>
          </p:nvPr>
        </p:nvSpPr>
        <p:spPr/>
        <p:txBody>
          <a:bodyPr/>
          <a:lstStyle/>
          <a:p>
            <a:fld id="{7792DD31-2467-7440-A20C-1CB67E22C6F6}" type="slidenum">
              <a:rPr lang="en-US" smtClean="0"/>
              <a:t>82</a:t>
            </a:fld>
            <a:endParaRPr lang="en-US"/>
          </a:p>
        </p:txBody>
      </p:sp>
    </p:spTree>
    <p:extLst>
      <p:ext uri="{BB962C8B-B14F-4D97-AF65-F5344CB8AC3E}">
        <p14:creationId xmlns:p14="http://schemas.microsoft.com/office/powerpoint/2010/main" val="2230603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RELEVANT TO TEST</a:t>
            </a:r>
          </a:p>
          <a:p>
            <a:endParaRPr lang="en-US" dirty="0"/>
          </a:p>
          <a:p>
            <a:r>
              <a:rPr lang="en-US" dirty="0"/>
              <a:t>Discuss (touch on circumcision --&gt; T/F section of test)</a:t>
            </a:r>
          </a:p>
        </p:txBody>
      </p:sp>
      <p:sp>
        <p:nvSpPr>
          <p:cNvPr id="4" name="Slide Number Placeholder 3"/>
          <p:cNvSpPr>
            <a:spLocks noGrp="1"/>
          </p:cNvSpPr>
          <p:nvPr>
            <p:ph type="sldNum" sz="quarter" idx="5"/>
          </p:nvPr>
        </p:nvSpPr>
        <p:spPr/>
        <p:txBody>
          <a:bodyPr/>
          <a:lstStyle/>
          <a:p>
            <a:fld id="{7792DD31-2467-7440-A20C-1CB67E22C6F6}" type="slidenum">
              <a:rPr lang="en-US" smtClean="0"/>
              <a:t>83</a:t>
            </a:fld>
            <a:endParaRPr lang="en-US"/>
          </a:p>
        </p:txBody>
      </p:sp>
    </p:spTree>
    <p:extLst>
      <p:ext uri="{BB962C8B-B14F-4D97-AF65-F5344CB8AC3E}">
        <p14:creationId xmlns:p14="http://schemas.microsoft.com/office/powerpoint/2010/main" val="27442053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p:txBody>
      </p:sp>
      <p:sp>
        <p:nvSpPr>
          <p:cNvPr id="4" name="Slide Number Placeholder 3"/>
          <p:cNvSpPr>
            <a:spLocks noGrp="1"/>
          </p:cNvSpPr>
          <p:nvPr>
            <p:ph type="sldNum" sz="quarter" idx="5"/>
          </p:nvPr>
        </p:nvSpPr>
        <p:spPr/>
        <p:txBody>
          <a:bodyPr/>
          <a:lstStyle/>
          <a:p>
            <a:fld id="{7792DD31-2467-7440-A20C-1CB67E22C6F6}" type="slidenum">
              <a:rPr lang="en-US" smtClean="0"/>
              <a:t>84</a:t>
            </a:fld>
            <a:endParaRPr lang="en-US"/>
          </a:p>
        </p:txBody>
      </p:sp>
    </p:spTree>
    <p:extLst>
      <p:ext uri="{BB962C8B-B14F-4D97-AF65-F5344CB8AC3E}">
        <p14:creationId xmlns:p14="http://schemas.microsoft.com/office/powerpoint/2010/main" val="34923397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Ways to run this activity:</a:t>
            </a:r>
          </a:p>
          <a:p>
            <a:r>
              <a:rPr lang="en-US" b="1" dirty="0"/>
              <a:t>(can change the slide information to suit how you are going to run the class if you want/need to)</a:t>
            </a:r>
          </a:p>
          <a:p>
            <a:endParaRPr lang="en-US" b="1" dirty="0"/>
          </a:p>
          <a:p>
            <a:pPr marL="228600" indent="-228600">
              <a:buFont typeface="+mj-lt"/>
              <a:buAutoNum type="arabicPeriod"/>
            </a:pPr>
            <a:r>
              <a:rPr lang="en-US" b="0" dirty="0"/>
              <a:t>Research walk: Place the posters around the room on different walls. Students walk around the room to read the posters and complete their work. Allocate 15-20 minutes to complete the questions and go over answers as a class (these instructions are explained on the slide). Put a timer on the screen. </a:t>
            </a:r>
          </a:p>
          <a:p>
            <a:pPr marL="685800" lvl="1" indent="-228600">
              <a:buFont typeface="Arial" panose="020B0604020202020204" pitchFamily="34" charset="0"/>
              <a:buChar char="•"/>
            </a:pPr>
            <a:r>
              <a:rPr lang="en-US" b="0" dirty="0"/>
              <a:t>Pros – allows students to walk around and mingle.</a:t>
            </a:r>
          </a:p>
          <a:p>
            <a:pPr marL="685800" lvl="1" indent="-228600">
              <a:buFont typeface="Arial" panose="020B0604020202020204" pitchFamily="34" charset="0"/>
              <a:buChar char="•"/>
            </a:pPr>
            <a:r>
              <a:rPr lang="en-US" b="0" dirty="0"/>
              <a:t>Cons – could be difficult if you have a silly class.</a:t>
            </a:r>
          </a:p>
          <a:p>
            <a:pPr marL="685800" lvl="1" indent="-228600">
              <a:buFont typeface="Arial" panose="020B0604020202020204" pitchFamily="34" charset="0"/>
              <a:buChar char="•"/>
            </a:pPr>
            <a:endParaRPr lang="en-US" b="0" dirty="0"/>
          </a:p>
          <a:p>
            <a:pPr marL="228600" lvl="0" indent="-228600">
              <a:buFont typeface="+mj-lt"/>
              <a:buAutoNum type="arabicPeriod"/>
            </a:pPr>
            <a:r>
              <a:rPr lang="en-US" b="0" dirty="0"/>
              <a:t>Group work: Have students working in 5 groups. Allow a 4-5 minutes to read the poster and answer the relevant questions. Rotate the posters around the class until each group has seen and used each poster to answer the questions. Put a timer on the screen. </a:t>
            </a:r>
          </a:p>
          <a:p>
            <a:pPr marL="685800" lvl="1" indent="-228600">
              <a:buFont typeface="Arial" panose="020B0604020202020204" pitchFamily="34" charset="0"/>
              <a:buChar char="•"/>
            </a:pPr>
            <a:r>
              <a:rPr lang="en-US" b="0" dirty="0"/>
              <a:t>Pros – allows students to mingle with others and work together. </a:t>
            </a:r>
          </a:p>
          <a:p>
            <a:pPr marL="685800" lvl="1" indent="-228600">
              <a:buFont typeface="Arial" panose="020B0604020202020204" pitchFamily="34" charset="0"/>
              <a:buChar char="•"/>
            </a:pPr>
            <a:r>
              <a:rPr lang="en-US" b="0" dirty="0"/>
              <a:t>Cons – more stationery for students. Could take longer to complete depending on how much time you allow for each poster.  </a:t>
            </a:r>
          </a:p>
          <a:p>
            <a:pPr marL="228600" lvl="0" indent="-228600">
              <a:buFont typeface="+mj-lt"/>
              <a:buAutoNum type="arabicPeriod"/>
            </a:pPr>
            <a:endParaRPr lang="en-US" b="0" dirty="0"/>
          </a:p>
          <a:p>
            <a:pPr marL="228600" lvl="0" indent="-228600">
              <a:buFont typeface="+mj-lt"/>
              <a:buAutoNum type="arabicPeriod"/>
            </a:pPr>
            <a:r>
              <a:rPr lang="en-US" b="0" dirty="0"/>
              <a:t>Individually follow along: Go through the information on the slides and students fill in the work as you go. </a:t>
            </a:r>
          </a:p>
          <a:p>
            <a:pPr marL="685800" lvl="1" indent="-228600">
              <a:buFont typeface="Arial" panose="020B0604020202020204" pitchFamily="34" charset="0"/>
              <a:buChar char="•"/>
            </a:pPr>
            <a:r>
              <a:rPr lang="en-US" b="0" dirty="0"/>
              <a:t>Pros – could be completed quicker. Easier if you have a harder class who works better seated. </a:t>
            </a:r>
          </a:p>
          <a:p>
            <a:pPr marL="685800" lvl="1" indent="-228600">
              <a:buFont typeface="Arial" panose="020B0604020202020204" pitchFamily="34" charset="0"/>
              <a:buChar char="•"/>
            </a:pPr>
            <a:r>
              <a:rPr lang="en-US" b="0" dirty="0"/>
              <a:t>Cons – means more talking for the teacher and less student directed working. </a:t>
            </a:r>
          </a:p>
        </p:txBody>
      </p:sp>
      <p:sp>
        <p:nvSpPr>
          <p:cNvPr id="4" name="Slide Number Placeholder 3"/>
          <p:cNvSpPr>
            <a:spLocks noGrp="1"/>
          </p:cNvSpPr>
          <p:nvPr>
            <p:ph type="sldNum" sz="quarter" idx="5"/>
          </p:nvPr>
        </p:nvSpPr>
        <p:spPr/>
        <p:txBody>
          <a:bodyPr/>
          <a:lstStyle/>
          <a:p>
            <a:fld id="{7792DD31-2467-7440-A20C-1CB67E22C6F6}" type="slidenum">
              <a:rPr lang="en-US" smtClean="0"/>
              <a:t>85</a:t>
            </a:fld>
            <a:endParaRPr lang="en-US"/>
          </a:p>
        </p:txBody>
      </p:sp>
    </p:spTree>
    <p:extLst>
      <p:ext uri="{BB962C8B-B14F-4D97-AF65-F5344CB8AC3E}">
        <p14:creationId xmlns:p14="http://schemas.microsoft.com/office/powerpoint/2010/main" val="24804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 (purpose of puberty)</a:t>
            </a:r>
          </a:p>
          <a:p>
            <a:endParaRPr lang="en-US" dirty="0"/>
          </a:p>
          <a:p>
            <a:r>
              <a:rPr lang="en-US" dirty="0"/>
              <a:t>Video is </a:t>
            </a:r>
            <a:r>
              <a:rPr lang="en-US" b="1" dirty="0"/>
              <a:t>optional</a:t>
            </a:r>
            <a:r>
              <a:rPr lang="en-US" dirty="0"/>
              <a:t> but accompanies the extra information on the slide. </a:t>
            </a:r>
          </a:p>
          <a:p>
            <a:endParaRPr lang="en-US" dirty="0"/>
          </a:p>
          <a:p>
            <a:r>
              <a:rPr lang="en-US" dirty="0"/>
              <a:t>1.38mins - https://</a:t>
            </a:r>
            <a:r>
              <a:rPr lang="en-US" dirty="0" err="1"/>
              <a:t>www.youtube.com</a:t>
            </a:r>
            <a:r>
              <a:rPr lang="en-US" dirty="0"/>
              <a:t>/</a:t>
            </a:r>
            <a:r>
              <a:rPr lang="en-US" dirty="0" err="1"/>
              <a:t>watch?v</a:t>
            </a:r>
            <a:r>
              <a:rPr lang="en-US" dirty="0"/>
              <a:t>=Y-m4ppqMLPc</a:t>
            </a:r>
          </a:p>
        </p:txBody>
      </p:sp>
      <p:sp>
        <p:nvSpPr>
          <p:cNvPr id="4" name="Slide Number Placeholder 3"/>
          <p:cNvSpPr>
            <a:spLocks noGrp="1"/>
          </p:cNvSpPr>
          <p:nvPr>
            <p:ph type="sldNum" sz="quarter" idx="5"/>
          </p:nvPr>
        </p:nvSpPr>
        <p:spPr/>
        <p:txBody>
          <a:bodyPr/>
          <a:lstStyle/>
          <a:p>
            <a:fld id="{7792DD31-2467-7440-A20C-1CB67E22C6F6}" type="slidenum">
              <a:rPr lang="en-US" smtClean="0"/>
              <a:t>12</a:t>
            </a:fld>
            <a:endParaRPr lang="en-US"/>
          </a:p>
        </p:txBody>
      </p:sp>
    </p:spTree>
    <p:extLst>
      <p:ext uri="{BB962C8B-B14F-4D97-AF65-F5344CB8AC3E}">
        <p14:creationId xmlns:p14="http://schemas.microsoft.com/office/powerpoint/2010/main" val="20189746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to reveal the Myths/Truths. </a:t>
            </a:r>
          </a:p>
        </p:txBody>
      </p:sp>
      <p:sp>
        <p:nvSpPr>
          <p:cNvPr id="4" name="Slide Number Placeholder 3"/>
          <p:cNvSpPr>
            <a:spLocks noGrp="1"/>
          </p:cNvSpPr>
          <p:nvPr>
            <p:ph type="sldNum" sz="quarter" idx="5"/>
          </p:nvPr>
        </p:nvSpPr>
        <p:spPr/>
        <p:txBody>
          <a:bodyPr/>
          <a:lstStyle/>
          <a:p>
            <a:fld id="{7792DD31-2467-7440-A20C-1CB67E22C6F6}" type="slidenum">
              <a:rPr lang="en-US" smtClean="0"/>
              <a:t>87</a:t>
            </a:fld>
            <a:endParaRPr lang="en-US"/>
          </a:p>
        </p:txBody>
      </p:sp>
    </p:spTree>
    <p:extLst>
      <p:ext uri="{BB962C8B-B14F-4D97-AF65-F5344CB8AC3E}">
        <p14:creationId xmlns:p14="http://schemas.microsoft.com/office/powerpoint/2010/main" val="3620378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r>
              <a:rPr lang="en-US" dirty="0"/>
              <a:t>Discuss.</a:t>
            </a:r>
          </a:p>
        </p:txBody>
      </p:sp>
      <p:sp>
        <p:nvSpPr>
          <p:cNvPr id="4" name="Slide Number Placeholder 3"/>
          <p:cNvSpPr>
            <a:spLocks noGrp="1"/>
          </p:cNvSpPr>
          <p:nvPr>
            <p:ph type="sldNum" sz="quarter" idx="5"/>
          </p:nvPr>
        </p:nvSpPr>
        <p:spPr/>
        <p:txBody>
          <a:bodyPr/>
          <a:lstStyle/>
          <a:p>
            <a:fld id="{7792DD31-2467-7440-A20C-1CB67E22C6F6}" type="slidenum">
              <a:rPr lang="en-US" smtClean="0"/>
              <a:t>89</a:t>
            </a:fld>
            <a:endParaRPr lang="en-US"/>
          </a:p>
        </p:txBody>
      </p:sp>
    </p:spTree>
    <p:extLst>
      <p:ext uri="{BB962C8B-B14F-4D97-AF65-F5344CB8AC3E}">
        <p14:creationId xmlns:p14="http://schemas.microsoft.com/office/powerpoint/2010/main" val="10557291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a:p>
            <a:r>
              <a:rPr lang="en-US" dirty="0"/>
              <a:t>(Nocturnal emission in MC)</a:t>
            </a:r>
          </a:p>
        </p:txBody>
      </p:sp>
      <p:sp>
        <p:nvSpPr>
          <p:cNvPr id="4" name="Slide Number Placeholder 3"/>
          <p:cNvSpPr>
            <a:spLocks noGrp="1"/>
          </p:cNvSpPr>
          <p:nvPr>
            <p:ph type="sldNum" sz="quarter" idx="5"/>
          </p:nvPr>
        </p:nvSpPr>
        <p:spPr/>
        <p:txBody>
          <a:bodyPr/>
          <a:lstStyle/>
          <a:p>
            <a:fld id="{7792DD31-2467-7440-A20C-1CB67E22C6F6}" type="slidenum">
              <a:rPr lang="en-US" smtClean="0"/>
              <a:t>90</a:t>
            </a:fld>
            <a:endParaRPr lang="en-US"/>
          </a:p>
        </p:txBody>
      </p:sp>
    </p:spTree>
    <p:extLst>
      <p:ext uri="{BB962C8B-B14F-4D97-AF65-F5344CB8AC3E}">
        <p14:creationId xmlns:p14="http://schemas.microsoft.com/office/powerpoint/2010/main" val="39556737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ALTERNATIVE:</a:t>
            </a:r>
          </a:p>
          <a:p>
            <a:r>
              <a:rPr lang="en-US" b="0" dirty="0"/>
              <a:t>Save time by going through it as a class all together instead of allowing students to have a go on their own.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Or, shorten the time allowed.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Optional to set as homework.</a:t>
            </a:r>
          </a:p>
          <a:p>
            <a:endParaRPr lang="en-US" b="0" dirty="0"/>
          </a:p>
        </p:txBody>
      </p:sp>
      <p:sp>
        <p:nvSpPr>
          <p:cNvPr id="4" name="Slide Number Placeholder 3"/>
          <p:cNvSpPr>
            <a:spLocks noGrp="1"/>
          </p:cNvSpPr>
          <p:nvPr>
            <p:ph type="sldNum" sz="quarter" idx="5"/>
          </p:nvPr>
        </p:nvSpPr>
        <p:spPr/>
        <p:txBody>
          <a:bodyPr/>
          <a:lstStyle/>
          <a:p>
            <a:fld id="{7792DD31-2467-7440-A20C-1CB67E22C6F6}" type="slidenum">
              <a:rPr lang="en-US" smtClean="0"/>
              <a:t>91</a:t>
            </a:fld>
            <a:endParaRPr lang="en-US"/>
          </a:p>
        </p:txBody>
      </p:sp>
    </p:spTree>
    <p:extLst>
      <p:ext uri="{BB962C8B-B14F-4D97-AF65-F5344CB8AC3E}">
        <p14:creationId xmlns:p14="http://schemas.microsoft.com/office/powerpoint/2010/main" val="32023410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8828-3A47-1C4A-0464-35B0F7F66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7601B-79C0-98A7-AA6E-E7D18476FC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34C6B-B34A-DA7D-DA65-A8329B91EA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b="1" dirty="0"/>
          </a:p>
          <a:p>
            <a:r>
              <a:rPr lang="en-US" b="1" dirty="0"/>
              <a:t>ALTERNATIVE:</a:t>
            </a:r>
          </a:p>
          <a:p>
            <a:r>
              <a:rPr lang="en-US" b="0" dirty="0"/>
              <a:t>Save time by going through it as a class all together instead of allowing students to have a go on their own.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Or, shorten the time allowed.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Optional to set as homework.</a:t>
            </a:r>
          </a:p>
        </p:txBody>
      </p:sp>
      <p:sp>
        <p:nvSpPr>
          <p:cNvPr id="4" name="Slide Number Placeholder 3">
            <a:extLst>
              <a:ext uri="{FF2B5EF4-FFF2-40B4-BE49-F238E27FC236}">
                <a16:creationId xmlns:a16="http://schemas.microsoft.com/office/drawing/2014/main" id="{3B7D72C5-E62A-0D64-CAF7-808F5B95163B}"/>
              </a:ext>
            </a:extLst>
          </p:cNvPr>
          <p:cNvSpPr>
            <a:spLocks noGrp="1"/>
          </p:cNvSpPr>
          <p:nvPr>
            <p:ph type="sldNum" sz="quarter" idx="5"/>
          </p:nvPr>
        </p:nvSpPr>
        <p:spPr/>
        <p:txBody>
          <a:bodyPr/>
          <a:lstStyle/>
          <a:p>
            <a:fld id="{7792DD31-2467-7440-A20C-1CB67E22C6F6}" type="slidenum">
              <a:rPr lang="en-US" smtClean="0"/>
              <a:t>92</a:t>
            </a:fld>
            <a:endParaRPr lang="en-US"/>
          </a:p>
        </p:txBody>
      </p:sp>
    </p:spTree>
    <p:extLst>
      <p:ext uri="{BB962C8B-B14F-4D97-AF65-F5344CB8AC3E}">
        <p14:creationId xmlns:p14="http://schemas.microsoft.com/office/powerpoint/2010/main" val="37960323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16504-356A-8A27-1339-278629DB6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4F203-B5B6-9FFC-EF7D-7B0B1448E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A0F74D-F812-7EA6-A456-47D8F288A38B}"/>
              </a:ext>
            </a:extLst>
          </p:cNvPr>
          <p:cNvSpPr>
            <a:spLocks noGrp="1"/>
          </p:cNvSpPr>
          <p:nvPr>
            <p:ph type="body" idx="1"/>
          </p:nvPr>
        </p:nvSpPr>
        <p:spPr/>
        <p:txBody>
          <a:bodyPr/>
          <a:lstStyle/>
          <a:p>
            <a:r>
              <a:rPr lang="en-US" b="1" dirty="0"/>
              <a:t>RELEVANT TO TEST</a:t>
            </a:r>
          </a:p>
        </p:txBody>
      </p:sp>
      <p:sp>
        <p:nvSpPr>
          <p:cNvPr id="4" name="Slide Number Placeholder 3">
            <a:extLst>
              <a:ext uri="{FF2B5EF4-FFF2-40B4-BE49-F238E27FC236}">
                <a16:creationId xmlns:a16="http://schemas.microsoft.com/office/drawing/2014/main" id="{5749279C-7682-2315-06F0-185E3BFE021A}"/>
              </a:ext>
            </a:extLst>
          </p:cNvPr>
          <p:cNvSpPr>
            <a:spLocks noGrp="1"/>
          </p:cNvSpPr>
          <p:nvPr>
            <p:ph type="sldNum" sz="quarter" idx="5"/>
          </p:nvPr>
        </p:nvSpPr>
        <p:spPr/>
        <p:txBody>
          <a:bodyPr/>
          <a:lstStyle/>
          <a:p>
            <a:fld id="{32C573D7-E80C-4709-9B31-9CF3A42190EB}" type="slidenum">
              <a:rPr lang="en-AU" smtClean="0"/>
              <a:t>93</a:t>
            </a:fld>
            <a:endParaRPr lang="en-AU"/>
          </a:p>
        </p:txBody>
      </p:sp>
    </p:spTree>
    <p:extLst>
      <p:ext uri="{BB962C8B-B14F-4D97-AF65-F5344CB8AC3E}">
        <p14:creationId xmlns:p14="http://schemas.microsoft.com/office/powerpoint/2010/main" val="16743550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A7CE4-490E-8764-AF07-EE050B45A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ABABD-8381-511A-3605-81350C4C2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DC0C3-5BCF-A087-A3C9-72D596C18913}"/>
              </a:ext>
            </a:extLst>
          </p:cNvPr>
          <p:cNvSpPr>
            <a:spLocks noGrp="1"/>
          </p:cNvSpPr>
          <p:nvPr>
            <p:ph type="body" idx="1"/>
          </p:nvPr>
        </p:nvSpPr>
        <p:spPr/>
        <p:txBody>
          <a:bodyPr/>
          <a:lstStyle/>
          <a:p>
            <a:r>
              <a:rPr lang="en-US" dirty="0"/>
              <a:t>Students can peruse this in their own time, just make them aware of it.</a:t>
            </a:r>
          </a:p>
        </p:txBody>
      </p:sp>
      <p:sp>
        <p:nvSpPr>
          <p:cNvPr id="4" name="Slide Number Placeholder 3">
            <a:extLst>
              <a:ext uri="{FF2B5EF4-FFF2-40B4-BE49-F238E27FC236}">
                <a16:creationId xmlns:a16="http://schemas.microsoft.com/office/drawing/2014/main" id="{2E0D5389-38EE-FD1D-5089-4C35F9489C86}"/>
              </a:ext>
            </a:extLst>
          </p:cNvPr>
          <p:cNvSpPr>
            <a:spLocks noGrp="1"/>
          </p:cNvSpPr>
          <p:nvPr>
            <p:ph type="sldNum" sz="quarter" idx="5"/>
          </p:nvPr>
        </p:nvSpPr>
        <p:spPr/>
        <p:txBody>
          <a:bodyPr/>
          <a:lstStyle/>
          <a:p>
            <a:fld id="{7792DD31-2467-7440-A20C-1CB67E22C6F6}" type="slidenum">
              <a:rPr lang="en-US" smtClean="0"/>
              <a:t>94</a:t>
            </a:fld>
            <a:endParaRPr lang="en-US"/>
          </a:p>
        </p:txBody>
      </p:sp>
    </p:spTree>
    <p:extLst>
      <p:ext uri="{BB962C8B-B14F-4D97-AF65-F5344CB8AC3E}">
        <p14:creationId xmlns:p14="http://schemas.microsoft.com/office/powerpoint/2010/main" val="34550623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C006E-AD12-2A65-3A4E-79597203E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6F7535-6B4F-E94F-750C-86D2683B3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2478D-95A0-0AD8-85BE-970B36A318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dirty="0"/>
              <a:t>OPTIONAL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dirty="0"/>
              <a:t>Link is also in their books to click on </a:t>
            </a:r>
            <a:r>
              <a:rPr lang="en-AU" sz="1200" b="0" dirty="0" err="1"/>
              <a:t>pg</a:t>
            </a:r>
            <a:r>
              <a:rPr lang="en-AU" sz="1200" b="0" dirty="0"/>
              <a:t>______</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extLst>
                    <a:ext uri="{A12FA001-AC4F-418D-AE19-62706E023703}">
                      <ahyp:hlinkClr xmlns:ahyp="http://schemas.microsoft.com/office/drawing/2018/hyperlinkcolor" val="tx"/>
                    </a:ext>
                  </a:extLst>
                </a:hlinkClick>
              </a:rPr>
              <a:t>https://wordwall.net/resource/31937101/changes-at-puberty-male-female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AU" sz="1200" b="1" dirty="0"/>
          </a:p>
        </p:txBody>
      </p:sp>
      <p:sp>
        <p:nvSpPr>
          <p:cNvPr id="4" name="Slide Number Placeholder 3">
            <a:extLst>
              <a:ext uri="{FF2B5EF4-FFF2-40B4-BE49-F238E27FC236}">
                <a16:creationId xmlns:a16="http://schemas.microsoft.com/office/drawing/2014/main" id="{16A36093-5F36-16AF-2B9C-68CB4F87F060}"/>
              </a:ext>
            </a:extLst>
          </p:cNvPr>
          <p:cNvSpPr>
            <a:spLocks noGrp="1"/>
          </p:cNvSpPr>
          <p:nvPr>
            <p:ph type="sldNum" sz="quarter" idx="5"/>
          </p:nvPr>
        </p:nvSpPr>
        <p:spPr/>
        <p:txBody>
          <a:bodyPr/>
          <a:lstStyle/>
          <a:p>
            <a:fld id="{13304CE3-6616-42BE-B67A-C2FAEA400FE6}" type="slidenum">
              <a:rPr lang="en-AU" smtClean="0"/>
              <a:t>95</a:t>
            </a:fld>
            <a:endParaRPr lang="en-AU"/>
          </a:p>
        </p:txBody>
      </p:sp>
    </p:spTree>
    <p:extLst>
      <p:ext uri="{BB962C8B-B14F-4D97-AF65-F5344CB8AC3E}">
        <p14:creationId xmlns:p14="http://schemas.microsoft.com/office/powerpoint/2010/main" val="41742827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2C573D7-E80C-4709-9B31-9CF3A42190EB}" type="slidenum">
              <a:rPr lang="en-AU" smtClean="0"/>
              <a:t>98</a:t>
            </a:fld>
            <a:endParaRPr lang="en-AU"/>
          </a:p>
        </p:txBody>
      </p:sp>
    </p:spTree>
    <p:extLst>
      <p:ext uri="{BB962C8B-B14F-4D97-AF65-F5344CB8AC3E}">
        <p14:creationId xmlns:p14="http://schemas.microsoft.com/office/powerpoint/2010/main" val="1658973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OPTIONAL</a:t>
            </a:r>
          </a:p>
          <a:p>
            <a:endParaRPr lang="en-US" b="1" dirty="0"/>
          </a:p>
          <a:p>
            <a:r>
              <a:rPr lang="en-US" dirty="0"/>
              <a:t>Discuss this worksheet as a class and explain that they should never be made to do any activities with their body (particularly sexual) if they do not want to/do not consent to it. </a:t>
            </a:r>
          </a:p>
          <a:p>
            <a:r>
              <a:rPr lang="en-US" dirty="0"/>
              <a:t>If students are ever made to feel unsafe, then they should report it to a trusted adult. </a:t>
            </a:r>
          </a:p>
        </p:txBody>
      </p:sp>
      <p:sp>
        <p:nvSpPr>
          <p:cNvPr id="4" name="Slide Number Placeholder 3"/>
          <p:cNvSpPr>
            <a:spLocks noGrp="1"/>
          </p:cNvSpPr>
          <p:nvPr>
            <p:ph type="sldNum" sz="quarter" idx="5"/>
          </p:nvPr>
        </p:nvSpPr>
        <p:spPr/>
        <p:txBody>
          <a:bodyPr/>
          <a:lstStyle/>
          <a:p>
            <a:fld id="{7792DD31-2467-7440-A20C-1CB67E22C6F6}" type="slidenum">
              <a:rPr lang="en-US" smtClean="0"/>
              <a:t>99</a:t>
            </a:fld>
            <a:endParaRPr lang="en-US"/>
          </a:p>
        </p:txBody>
      </p:sp>
    </p:spTree>
    <p:extLst>
      <p:ext uri="{BB962C8B-B14F-4D97-AF65-F5344CB8AC3E}">
        <p14:creationId xmlns:p14="http://schemas.microsoft.com/office/powerpoint/2010/main" val="242765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13</a:t>
            </a:fld>
            <a:endParaRPr lang="en-US"/>
          </a:p>
        </p:txBody>
      </p:sp>
    </p:spTree>
    <p:extLst>
      <p:ext uri="{BB962C8B-B14F-4D97-AF65-F5344CB8AC3E}">
        <p14:creationId xmlns:p14="http://schemas.microsoft.com/office/powerpoint/2010/main" val="12981175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2DD31-2467-7440-A20C-1CB67E22C6F6}" type="slidenum">
              <a:rPr lang="en-US" smtClean="0"/>
              <a:t>101</a:t>
            </a:fld>
            <a:endParaRPr lang="en-US"/>
          </a:p>
        </p:txBody>
      </p:sp>
    </p:spTree>
    <p:extLst>
      <p:ext uri="{BB962C8B-B14F-4D97-AF65-F5344CB8AC3E}">
        <p14:creationId xmlns:p14="http://schemas.microsoft.com/office/powerpoint/2010/main" val="2818975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finisher activity included in the lesson 10 folder. </a:t>
            </a:r>
          </a:p>
        </p:txBody>
      </p:sp>
      <p:sp>
        <p:nvSpPr>
          <p:cNvPr id="4" name="Slide Number Placeholder 3"/>
          <p:cNvSpPr>
            <a:spLocks noGrp="1"/>
          </p:cNvSpPr>
          <p:nvPr>
            <p:ph type="sldNum" sz="quarter" idx="5"/>
          </p:nvPr>
        </p:nvSpPr>
        <p:spPr/>
        <p:txBody>
          <a:bodyPr/>
          <a:lstStyle/>
          <a:p>
            <a:fld id="{6CFA5B9A-3C2C-634F-8582-DEDD16CFA49C}" type="slidenum">
              <a:rPr lang="en-US" smtClean="0"/>
              <a:t>102</a:t>
            </a:fld>
            <a:endParaRPr lang="en-US"/>
          </a:p>
        </p:txBody>
      </p:sp>
    </p:spTree>
    <p:extLst>
      <p:ext uri="{BB962C8B-B14F-4D97-AF65-F5344CB8AC3E}">
        <p14:creationId xmlns:p14="http://schemas.microsoft.com/office/powerpoint/2010/main" val="21720804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OPTIONAL – use this slide as a way of answering your question box questions during lessons. </a:t>
            </a:r>
          </a:p>
          <a:p>
            <a:r>
              <a:rPr lang="en-US" b="1" dirty="0"/>
              <a:t>Write the question, followed by the answer on the slide so students can read and follow along. </a:t>
            </a:r>
          </a:p>
        </p:txBody>
      </p:sp>
      <p:sp>
        <p:nvSpPr>
          <p:cNvPr id="4" name="Slide Number Placeholder 3"/>
          <p:cNvSpPr>
            <a:spLocks noGrp="1"/>
          </p:cNvSpPr>
          <p:nvPr>
            <p:ph type="sldNum" sz="quarter" idx="5"/>
          </p:nvPr>
        </p:nvSpPr>
        <p:spPr/>
        <p:txBody>
          <a:bodyPr/>
          <a:lstStyle/>
          <a:p>
            <a:fld id="{A247B391-AD80-4F6E-9BF0-18FDDB2634B2}" type="slidenum">
              <a:rPr lang="en-AU" smtClean="0"/>
              <a:t>106</a:t>
            </a:fld>
            <a:endParaRPr lang="en-AU"/>
          </a:p>
        </p:txBody>
      </p:sp>
    </p:spTree>
    <p:extLst>
      <p:ext uri="{BB962C8B-B14F-4D97-AF65-F5344CB8AC3E}">
        <p14:creationId xmlns:p14="http://schemas.microsoft.com/office/powerpoint/2010/main" val="23369050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OPTIONAL – use this slide as a way of answering your question box questions during lessons. </a:t>
            </a:r>
          </a:p>
          <a:p>
            <a:r>
              <a:rPr lang="en-US" b="1" dirty="0"/>
              <a:t>Write the question, followed by the answer on the slide so students can read and follow along. </a:t>
            </a:r>
          </a:p>
        </p:txBody>
      </p:sp>
      <p:sp>
        <p:nvSpPr>
          <p:cNvPr id="4" name="Slide Number Placeholder 3"/>
          <p:cNvSpPr>
            <a:spLocks noGrp="1"/>
          </p:cNvSpPr>
          <p:nvPr>
            <p:ph type="sldNum" sz="quarter" idx="5"/>
          </p:nvPr>
        </p:nvSpPr>
        <p:spPr/>
        <p:txBody>
          <a:bodyPr/>
          <a:lstStyle/>
          <a:p>
            <a:fld id="{A247B391-AD80-4F6E-9BF0-18FDDB2634B2}" type="slidenum">
              <a:rPr lang="en-AU" smtClean="0"/>
              <a:t>107</a:t>
            </a:fld>
            <a:endParaRPr lang="en-AU"/>
          </a:p>
        </p:txBody>
      </p:sp>
    </p:spTree>
    <p:extLst>
      <p:ext uri="{BB962C8B-B14F-4D97-AF65-F5344CB8AC3E}">
        <p14:creationId xmlns:p14="http://schemas.microsoft.com/office/powerpoint/2010/main" val="233871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RELEVANT TO TEST</a:t>
            </a:r>
          </a:p>
          <a:p>
            <a:endParaRPr lang="en-US" b="1" dirty="0"/>
          </a:p>
          <a:p>
            <a:r>
              <a:rPr lang="en-US" b="1" dirty="0"/>
              <a:t>ALTERNATIVE:</a:t>
            </a:r>
          </a:p>
          <a:p>
            <a:r>
              <a:rPr lang="en-US" b="0" dirty="0"/>
              <a:t>- all students can complete this as a hard copy. </a:t>
            </a:r>
          </a:p>
          <a:p>
            <a:r>
              <a:rPr lang="en-US" b="0" dirty="0"/>
              <a:t>- students can complete this in groups or individually on A4, A3 or butcher’s paper and they can draw their own person. </a:t>
            </a:r>
          </a:p>
          <a:p>
            <a:endParaRPr lang="en-US" b="0" dirty="0"/>
          </a:p>
          <a:p>
            <a:r>
              <a:rPr lang="en-US" b="0" dirty="0"/>
              <a:t>- If students are unable to draw lines or change font colours, they can simply list the changes in the respective boxes on their page. </a:t>
            </a:r>
          </a:p>
          <a:p>
            <a:r>
              <a:rPr lang="en-US" b="0" dirty="0"/>
              <a:t>- if students are completing this as a hard copy or can draw lines and change font colours, then they can complete the activity as outlined in their books and on the slide. </a:t>
            </a:r>
          </a:p>
          <a:p>
            <a:endParaRPr lang="en-US" b="0" dirty="0"/>
          </a:p>
          <a:p>
            <a:r>
              <a:rPr lang="en-US" b="0" dirty="0"/>
              <a:t>Example provided:</a:t>
            </a:r>
          </a:p>
          <a:p>
            <a:r>
              <a:rPr lang="en-US" b="0" dirty="0"/>
              <a:t>- Purple = girls changes</a:t>
            </a:r>
          </a:p>
          <a:p>
            <a:r>
              <a:rPr lang="en-US" b="0" dirty="0"/>
              <a:t>- Red = boys changes</a:t>
            </a:r>
          </a:p>
          <a:p>
            <a:r>
              <a:rPr lang="en-US" b="0" dirty="0"/>
              <a:t>- Yellow = occurs to both</a:t>
            </a:r>
          </a:p>
        </p:txBody>
      </p:sp>
      <p:sp>
        <p:nvSpPr>
          <p:cNvPr id="4" name="Slide Number Placeholder 3"/>
          <p:cNvSpPr>
            <a:spLocks noGrp="1"/>
          </p:cNvSpPr>
          <p:nvPr>
            <p:ph type="sldNum" sz="quarter" idx="5"/>
          </p:nvPr>
        </p:nvSpPr>
        <p:spPr/>
        <p:txBody>
          <a:bodyPr/>
          <a:lstStyle/>
          <a:p>
            <a:fld id="{7792DD31-2467-7440-A20C-1CB67E22C6F6}" type="slidenum">
              <a:rPr lang="en-US" smtClean="0"/>
              <a:t>14</a:t>
            </a:fld>
            <a:endParaRPr lang="en-US"/>
          </a:p>
        </p:txBody>
      </p:sp>
    </p:spTree>
    <p:extLst>
      <p:ext uri="{BB962C8B-B14F-4D97-AF65-F5344CB8AC3E}">
        <p14:creationId xmlns:p14="http://schemas.microsoft.com/office/powerpoint/2010/main" val="3554225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GB"/>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9C5A860-F335-4252-AA00-24FB67ED2982}" type="datetime1">
              <a:rPr lang="en-US" smtClean="0"/>
              <a:t>2/13/24</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F646F3F-274D-499B-ABBE-824EB4ABDC3D}"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4011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6AB1048-0047-48CA-88BA-D69B470942CF}"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6981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D83879-648C-49A9-81A2-0EF5946532D0}"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7894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04BC802-30E3-4658-9CCA-F873646FEC67}" type="datetime1">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8298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0AB227A3-19CE-4153-81CE-64EB7AB094B3}" type="datetime1">
              <a:rPr lang="en-US" smtClean="0"/>
              <a:t>2/13/24</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F646F3F-274D-499B-ABBE-824EB4ABDC3D}"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82569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819A100-10F6-477E-8847-29D479EF1C92}" type="datetime1">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230168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DF128AB-198A-495F-8475-FDB360C9873F}" type="datetime1">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774741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21A235E-F8FD-479F-9FC7-18BE84110877}" type="datetime1">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85753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0F09B-68DA-462E-9DB4-4C9ADAB8CBCC}" type="datetime1">
              <a:rPr lang="en-US" smtClean="0"/>
              <a:t>2/13/24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94823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GB"/>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17AC4E36-FABE-47EB-AA7F-C19A93824617}" type="datetime1">
              <a:rPr lang="en-US" smtClean="0"/>
              <a:t>2/13/24</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1F646F3F-274D-499B-ABBE-824EB4ABDC3D}"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414914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GB"/>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F199CE6B-5DE6-4A2D-B72E-5E8969F9F56F}" type="datetime1">
              <a:rPr lang="en-US" smtClean="0"/>
              <a:t>2/13/24</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8532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481A142-DA77-4A5F-AD1F-14E6C18F0F5F}" type="datetime1">
              <a:rPr lang="en-US" smtClean="0"/>
              <a:t>2/13/24</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F646F3F-274D-499B-ABBE-824EB4ABDC3D}" type="slidenum">
              <a:rPr lang="en-US" smtClean="0"/>
              <a:pPr/>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5995450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00.xml.rels><?xml version="1.0" encoding="UTF-8" standalone="yes"?>
<Relationships xmlns="http://schemas.openxmlformats.org/package/2006/relationships"><Relationship Id="rId2" Type="http://schemas.openxmlformats.org/officeDocument/2006/relationships/hyperlink" Target="https://create.kahoot.it/share/the-joys-of-puberty/992434db-fbec-4c3e-8e22-d7c61f64b17a"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Y-m4ppqMLPc?feature=oembed" TargetMode="Externa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Yvw7QGytgNQ?feature=oembed" TargetMode="Externa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j_mFJ2d0qxQ?feature=oembed" TargetMode="Externa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toKp0SGyv5w?feature=oembed" TargetMode="External"/><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vXrQ_FhZmos?start=5&amp;feature=oembed" TargetMode="External"/><Relationship Id="rId4" Type="http://schemas.openxmlformats.org/officeDocument/2006/relationships/image" Target="../media/image36.jpeg"/></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ordwall.net/resource/27628547"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20.png"/><Relationship Id="rId4" Type="http://schemas.openxmlformats.org/officeDocument/2006/relationships/customXml" Target="../ink/ink1.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ideo" Target="https://www.youtube.com/embed/8ENl6yhTahg?feature=oembed" TargetMode="External"/><Relationship Id="rId4" Type="http://schemas.openxmlformats.org/officeDocument/2006/relationships/image" Target="../media/image52.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7.png"/><Relationship Id="rId4" Type="http://schemas.microsoft.com/office/2007/relationships/hdphoto" Target="../media/hdphoto5.wdp"/></Relationships>
</file>

<file path=ppt/slides/_rels/slide7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youtube.com/watch?v=nr5W9trSv8I"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s://www.youtube.com/watch?v=nr5W9trSv8I&amp;oref=https://www.youtube.com/watch?v%3Dnr5W9trSv8I&amp;has_verified=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ordwall.net/resource/31937101/changes-at-puberty-male-female"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23362-00A2-DAC8-4326-12FB10A9301E}"/>
              </a:ext>
            </a:extLst>
          </p:cNvPr>
          <p:cNvPicPr>
            <a:picLocks noChangeAspect="1"/>
          </p:cNvPicPr>
          <p:nvPr/>
        </p:nvPicPr>
        <p:blipFill rotWithShape="1">
          <a:blip r:embed="rId2"/>
          <a:srcRect t="4917" b="13855"/>
          <a:stretch/>
        </p:blipFill>
        <p:spPr>
          <a:xfrm>
            <a:off x="-1" y="10"/>
            <a:ext cx="12192001" cy="6857990"/>
          </a:xfrm>
          <a:prstGeom prst="rect">
            <a:avLst/>
          </a:prstGeom>
        </p:spPr>
      </p:pic>
      <p:sp>
        <p:nvSpPr>
          <p:cNvPr id="2" name="Title 1">
            <a:extLst>
              <a:ext uri="{FF2B5EF4-FFF2-40B4-BE49-F238E27FC236}">
                <a16:creationId xmlns:a16="http://schemas.microsoft.com/office/drawing/2014/main" id="{BD169C4C-A9AB-073F-E35A-CED795444C00}"/>
              </a:ext>
            </a:extLst>
          </p:cNvPr>
          <p:cNvSpPr>
            <a:spLocks noGrp="1"/>
          </p:cNvSpPr>
          <p:nvPr>
            <p:ph type="ctrTitle"/>
          </p:nvPr>
        </p:nvSpPr>
        <p:spPr>
          <a:xfrm>
            <a:off x="2891743" y="1122363"/>
            <a:ext cx="6458556" cy="2387600"/>
          </a:xfrm>
        </p:spPr>
        <p:txBody>
          <a:bodyPr>
            <a:normAutofit fontScale="90000"/>
          </a:bodyPr>
          <a:lstStyle/>
          <a:p>
            <a:pPr algn="ctr"/>
            <a:r>
              <a:rPr lang="en-US" dirty="0"/>
              <a:t>Puberty</a:t>
            </a:r>
            <a:br>
              <a:rPr lang="en-US" dirty="0"/>
            </a:br>
            <a:endParaRPr lang="en-US" dirty="0"/>
          </a:p>
        </p:txBody>
      </p:sp>
      <p:sp>
        <p:nvSpPr>
          <p:cNvPr id="3" name="Subtitle 2">
            <a:extLst>
              <a:ext uri="{FF2B5EF4-FFF2-40B4-BE49-F238E27FC236}">
                <a16:creationId xmlns:a16="http://schemas.microsoft.com/office/drawing/2014/main" id="{E6C04BB5-6782-0A44-2A6F-6576FD6B9A30}"/>
              </a:ext>
            </a:extLst>
          </p:cNvPr>
          <p:cNvSpPr>
            <a:spLocks noGrp="1"/>
          </p:cNvSpPr>
          <p:nvPr>
            <p:ph type="subTitle" idx="1"/>
          </p:nvPr>
        </p:nvSpPr>
        <p:spPr>
          <a:xfrm>
            <a:off x="2891743" y="3602038"/>
            <a:ext cx="6458556" cy="1655762"/>
          </a:xfrm>
        </p:spPr>
        <p:txBody>
          <a:bodyPr>
            <a:normAutofit/>
          </a:bodyPr>
          <a:lstStyle/>
          <a:p>
            <a:pPr algn="ctr"/>
            <a:r>
              <a:rPr lang="en-US" dirty="0"/>
              <a:t>Year 7 Health – 2024 </a:t>
            </a:r>
          </a:p>
          <a:p>
            <a:pPr algn="ctr"/>
            <a:r>
              <a:rPr lang="en-US" dirty="0"/>
              <a:t>Lesson 4</a:t>
            </a:r>
          </a:p>
        </p:txBody>
      </p:sp>
    </p:spTree>
    <p:extLst>
      <p:ext uri="{BB962C8B-B14F-4D97-AF65-F5344CB8AC3E}">
        <p14:creationId xmlns:p14="http://schemas.microsoft.com/office/powerpoint/2010/main" val="649490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C44A4AA0-BBBA-0AC3-F533-7F68F1BC803B}"/>
              </a:ext>
            </a:extLst>
          </p:cNvPr>
          <p:cNvSpPr>
            <a:spLocks noGrp="1"/>
          </p:cNvSpPr>
          <p:nvPr>
            <p:ph type="title"/>
          </p:nvPr>
        </p:nvSpPr>
        <p:spPr>
          <a:xfrm>
            <a:off x="754144" y="484631"/>
            <a:ext cx="6340519" cy="1638469"/>
          </a:xfrm>
        </p:spPr>
        <p:txBody>
          <a:bodyPr>
            <a:normAutofit/>
          </a:bodyPr>
          <a:lstStyle/>
          <a:p>
            <a:r>
              <a:rPr lang="en-US" sz="4000" dirty="0"/>
              <a:t>Why do we need to learn about this stuff? </a:t>
            </a:r>
            <a:r>
              <a:rPr lang="en-AU" sz="4000" b="1" dirty="0">
                <a:solidFill>
                  <a:schemeClr val="tx1"/>
                </a:solidFill>
              </a:rPr>
              <a:t>(pg.37)</a:t>
            </a:r>
            <a:endParaRPr lang="en-US" sz="4000" dirty="0"/>
          </a:p>
        </p:txBody>
      </p:sp>
      <p:sp>
        <p:nvSpPr>
          <p:cNvPr id="14" name="Rectangle 13">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E393ABB-94F8-0EC0-BFA9-8C96AD36C1EC}"/>
              </a:ext>
            </a:extLst>
          </p:cNvPr>
          <p:cNvSpPr>
            <a:spLocks noGrp="1"/>
          </p:cNvSpPr>
          <p:nvPr>
            <p:ph idx="1"/>
          </p:nvPr>
        </p:nvSpPr>
        <p:spPr>
          <a:xfrm>
            <a:off x="484632" y="1900238"/>
            <a:ext cx="6787705" cy="4473129"/>
          </a:xfrm>
        </p:spPr>
        <p:txBody>
          <a:bodyPr>
            <a:normAutofit/>
          </a:bodyPr>
          <a:lstStyle/>
          <a:p>
            <a:pPr>
              <a:lnSpc>
                <a:spcPct val="100000"/>
              </a:lnSpc>
            </a:pPr>
            <a:r>
              <a:rPr lang="en-US" sz="1800" dirty="0">
                <a:solidFill>
                  <a:schemeClr val="tx1"/>
                </a:solidFill>
                <a:effectLst/>
                <a:latin typeface="Calibri" panose="020F0502020204030204" pitchFamily="34" charset="0"/>
                <a:ea typeface="Arial" panose="020B0604020202020204" pitchFamily="34" charset="0"/>
              </a:rPr>
              <a:t>It is important for us to learn about puberty because these are changes and experiences that are going to directly affect you and impact your life. It is also going to happen to every single person – your parents and grandparents experienced it, your friends will go through it, and eventually all the babies in the world will go through it too (even pet dogs!).</a:t>
            </a:r>
          </a:p>
          <a:p>
            <a:pPr>
              <a:lnSpc>
                <a:spcPct val="100000"/>
              </a:lnSpc>
            </a:pPr>
            <a:endParaRPr lang="en-AU" sz="1800" dirty="0">
              <a:solidFill>
                <a:schemeClr val="tx1"/>
              </a:solidFill>
              <a:effectLst/>
              <a:latin typeface="Arial" panose="020B0604020202020204" pitchFamily="34" charset="0"/>
              <a:ea typeface="Arial" panose="020B0604020202020204" pitchFamily="34" charset="0"/>
            </a:endParaRPr>
          </a:p>
          <a:p>
            <a:pPr>
              <a:lnSpc>
                <a:spcPct val="100000"/>
              </a:lnSpc>
            </a:pPr>
            <a:r>
              <a:rPr lang="en-US" sz="1800" dirty="0">
                <a:solidFill>
                  <a:schemeClr val="tx1"/>
                </a:solidFill>
                <a:effectLst/>
                <a:latin typeface="Calibri" panose="020F0502020204030204" pitchFamily="34" charset="0"/>
                <a:ea typeface="Arial" panose="020B0604020202020204" pitchFamily="34" charset="0"/>
              </a:rPr>
              <a:t>It is important to learn about it so you can prepare for the changes that are going to occur and you can understand why they are happening. It is also beneficial for females to learn about the male changes, and males to learn about the female changes, because you will have these people in your life – whether they be friends, family, coworkers, teammates or even lovers. If you know and understand what is happening, then you can help each other through the rollercoaster ride that is puberty.</a:t>
            </a:r>
            <a:r>
              <a:rPr lang="en-AU" sz="1800" dirty="0">
                <a:solidFill>
                  <a:schemeClr val="tx1"/>
                </a:solidFill>
                <a:effectLst/>
              </a:rPr>
              <a:t> </a:t>
            </a:r>
            <a:endParaRPr lang="en-US" sz="1800" dirty="0">
              <a:solidFill>
                <a:schemeClr val="tx1"/>
              </a:solidFill>
            </a:endParaRPr>
          </a:p>
        </p:txBody>
      </p:sp>
      <p:pic>
        <p:nvPicPr>
          <p:cNvPr id="7" name="Graphic 6" descr="Parent and Child">
            <a:extLst>
              <a:ext uri="{FF2B5EF4-FFF2-40B4-BE49-F238E27FC236}">
                <a16:creationId xmlns:a16="http://schemas.microsoft.com/office/drawing/2014/main" id="{BEFD9E77-D0D2-86FE-6786-AC9053DFDE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2309" y="2433716"/>
            <a:ext cx="3656581" cy="3656581"/>
          </a:xfrm>
          <a:prstGeom prst="rect">
            <a:avLst/>
          </a:prstGeom>
        </p:spPr>
      </p:pic>
      <p:sp>
        <p:nvSpPr>
          <p:cNvPr id="4" name="TextBox 3">
            <a:extLst>
              <a:ext uri="{FF2B5EF4-FFF2-40B4-BE49-F238E27FC236}">
                <a16:creationId xmlns:a16="http://schemas.microsoft.com/office/drawing/2014/main" id="{6DB0F89F-5FD5-3116-D4B4-8604352C52E1}"/>
              </a:ext>
            </a:extLst>
          </p:cNvPr>
          <p:cNvSpPr txBox="1"/>
          <p:nvPr/>
        </p:nvSpPr>
        <p:spPr>
          <a:xfrm>
            <a:off x="7826827" y="419780"/>
            <a:ext cx="4107543" cy="1477328"/>
          </a:xfrm>
          <a:prstGeom prst="rect">
            <a:avLst/>
          </a:prstGeom>
          <a:noFill/>
        </p:spPr>
        <p:txBody>
          <a:bodyPr wrap="square" rtlCol="0">
            <a:spAutoFit/>
          </a:bodyPr>
          <a:lstStyle/>
          <a:p>
            <a:pPr algn="ctr"/>
            <a:r>
              <a:rPr lang="en-US" i="1" dirty="0"/>
              <a:t>When we talk about the changes that occur during puberty, we will talk about them in relation to people born with a male reproductive system (male) and people born with a female reproductive system (female). </a:t>
            </a:r>
          </a:p>
        </p:txBody>
      </p:sp>
    </p:spTree>
    <p:extLst>
      <p:ext uri="{BB962C8B-B14F-4D97-AF65-F5344CB8AC3E}">
        <p14:creationId xmlns:p14="http://schemas.microsoft.com/office/powerpoint/2010/main" val="36740018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9A54-EE24-740C-35D6-9155E873D584}"/>
              </a:ext>
            </a:extLst>
          </p:cNvPr>
          <p:cNvSpPr>
            <a:spLocks noGrp="1"/>
          </p:cNvSpPr>
          <p:nvPr>
            <p:ph type="title"/>
          </p:nvPr>
        </p:nvSpPr>
        <p:spPr/>
        <p:txBody>
          <a:bodyPr/>
          <a:lstStyle/>
          <a:p>
            <a:r>
              <a:rPr lang="en-US" dirty="0"/>
              <a:t>Revision Options:</a:t>
            </a:r>
          </a:p>
        </p:txBody>
      </p:sp>
      <p:sp>
        <p:nvSpPr>
          <p:cNvPr id="3" name="Content Placeholder 2">
            <a:extLst>
              <a:ext uri="{FF2B5EF4-FFF2-40B4-BE49-F238E27FC236}">
                <a16:creationId xmlns:a16="http://schemas.microsoft.com/office/drawing/2014/main" id="{FBA8103F-33D8-ADEE-D540-C6C909178002}"/>
              </a:ext>
            </a:extLst>
          </p:cNvPr>
          <p:cNvSpPr>
            <a:spLocks noGrp="1"/>
          </p:cNvSpPr>
          <p:nvPr>
            <p:ph idx="1"/>
          </p:nvPr>
        </p:nvSpPr>
        <p:spPr>
          <a:xfrm>
            <a:off x="1251678" y="1669775"/>
            <a:ext cx="10178322" cy="4805840"/>
          </a:xfrm>
        </p:spPr>
        <p:txBody>
          <a:bodyPr/>
          <a:lstStyle/>
          <a:p>
            <a:r>
              <a:rPr lang="en-US" dirty="0"/>
              <a:t>Revision booklet for students to work through. </a:t>
            </a:r>
          </a:p>
          <a:p>
            <a:endParaRPr lang="en-US" dirty="0"/>
          </a:p>
          <a:p>
            <a:r>
              <a:rPr lang="en-US" dirty="0"/>
              <a:t>Puberty Memory Game.</a:t>
            </a:r>
          </a:p>
          <a:p>
            <a:pPr lvl="1"/>
            <a:r>
              <a:rPr lang="en-US" dirty="0"/>
              <a:t>One class set located in the Health storeroom.</a:t>
            </a:r>
          </a:p>
          <a:p>
            <a:pPr lvl="1"/>
            <a:r>
              <a:rPr lang="en-US" dirty="0"/>
              <a:t>One pack of cards per group. </a:t>
            </a:r>
          </a:p>
          <a:p>
            <a:pPr lvl="1"/>
            <a:r>
              <a:rPr lang="en-US" dirty="0"/>
              <a:t>Place all cards face down on the table. Students flip a card over and read it and try and match it to its correct partner (question and answer).</a:t>
            </a:r>
          </a:p>
          <a:p>
            <a:endParaRPr lang="en-US" dirty="0"/>
          </a:p>
          <a:p>
            <a:r>
              <a:rPr lang="en-US" dirty="0"/>
              <a:t>Kahoot!</a:t>
            </a:r>
          </a:p>
          <a:p>
            <a:pPr lvl="1"/>
            <a:r>
              <a:rPr lang="en-US" dirty="0">
                <a:hlinkClick r:id="rId2"/>
              </a:rPr>
              <a:t>https://create.kahoot.it/share/the-joys-of-puberty/992434db-fbec-4c3e-8e22-d7c61f64b17a</a:t>
            </a:r>
            <a:endParaRPr lang="en-US" dirty="0"/>
          </a:p>
          <a:p>
            <a:pPr lvl="1"/>
            <a:endParaRPr lang="en-US" dirty="0"/>
          </a:p>
        </p:txBody>
      </p:sp>
    </p:spTree>
    <p:extLst>
      <p:ext uri="{BB962C8B-B14F-4D97-AF65-F5344CB8AC3E}">
        <p14:creationId xmlns:p14="http://schemas.microsoft.com/office/powerpoint/2010/main" val="3670688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23362-00A2-DAC8-4326-12FB10A9301E}"/>
              </a:ext>
            </a:extLst>
          </p:cNvPr>
          <p:cNvPicPr>
            <a:picLocks noChangeAspect="1"/>
          </p:cNvPicPr>
          <p:nvPr/>
        </p:nvPicPr>
        <p:blipFill rotWithShape="1">
          <a:blip r:embed="rId3"/>
          <a:srcRect t="4917" b="13855"/>
          <a:stretch/>
        </p:blipFill>
        <p:spPr>
          <a:xfrm>
            <a:off x="-1" y="10"/>
            <a:ext cx="12192001" cy="6857990"/>
          </a:xfrm>
          <a:prstGeom prst="rect">
            <a:avLst/>
          </a:prstGeom>
        </p:spPr>
      </p:pic>
      <p:sp>
        <p:nvSpPr>
          <p:cNvPr id="2" name="Title 1">
            <a:extLst>
              <a:ext uri="{FF2B5EF4-FFF2-40B4-BE49-F238E27FC236}">
                <a16:creationId xmlns:a16="http://schemas.microsoft.com/office/drawing/2014/main" id="{BD169C4C-A9AB-073F-E35A-CED795444C00}"/>
              </a:ext>
            </a:extLst>
          </p:cNvPr>
          <p:cNvSpPr>
            <a:spLocks noGrp="1"/>
          </p:cNvSpPr>
          <p:nvPr>
            <p:ph type="ctrTitle"/>
          </p:nvPr>
        </p:nvSpPr>
        <p:spPr>
          <a:xfrm>
            <a:off x="2891743" y="1122363"/>
            <a:ext cx="6458556" cy="2387600"/>
          </a:xfrm>
        </p:spPr>
        <p:txBody>
          <a:bodyPr>
            <a:normAutofit fontScale="90000"/>
          </a:bodyPr>
          <a:lstStyle/>
          <a:p>
            <a:pPr algn="ctr"/>
            <a:r>
              <a:rPr lang="en-US" dirty="0"/>
              <a:t>Puberty</a:t>
            </a:r>
            <a:br>
              <a:rPr lang="en-US" dirty="0"/>
            </a:br>
            <a:endParaRPr lang="en-US" dirty="0"/>
          </a:p>
        </p:txBody>
      </p:sp>
      <p:sp>
        <p:nvSpPr>
          <p:cNvPr id="3" name="Subtitle 2">
            <a:extLst>
              <a:ext uri="{FF2B5EF4-FFF2-40B4-BE49-F238E27FC236}">
                <a16:creationId xmlns:a16="http://schemas.microsoft.com/office/drawing/2014/main" id="{E6C04BB5-6782-0A44-2A6F-6576FD6B9A30}"/>
              </a:ext>
            </a:extLst>
          </p:cNvPr>
          <p:cNvSpPr>
            <a:spLocks noGrp="1"/>
          </p:cNvSpPr>
          <p:nvPr>
            <p:ph type="subTitle" idx="1"/>
          </p:nvPr>
        </p:nvSpPr>
        <p:spPr>
          <a:xfrm>
            <a:off x="2891743" y="3602038"/>
            <a:ext cx="6458556" cy="1655762"/>
          </a:xfrm>
        </p:spPr>
        <p:txBody>
          <a:bodyPr>
            <a:normAutofit/>
          </a:bodyPr>
          <a:lstStyle/>
          <a:p>
            <a:pPr algn="ctr"/>
            <a:r>
              <a:rPr lang="en-US" dirty="0"/>
              <a:t>Year 7 Health – 2024 </a:t>
            </a:r>
          </a:p>
          <a:p>
            <a:pPr algn="ctr"/>
            <a:r>
              <a:rPr lang="en-US" dirty="0"/>
              <a:t>Lesson 10</a:t>
            </a:r>
          </a:p>
        </p:txBody>
      </p:sp>
    </p:spTree>
    <p:extLst>
      <p:ext uri="{BB962C8B-B14F-4D97-AF65-F5344CB8AC3E}">
        <p14:creationId xmlns:p14="http://schemas.microsoft.com/office/powerpoint/2010/main" val="36558240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237C8-4809-6F69-ABC9-644C86F1F7C9}"/>
              </a:ext>
            </a:extLst>
          </p:cNvPr>
          <p:cNvSpPr>
            <a:spLocks noGrp="1"/>
          </p:cNvSpPr>
          <p:nvPr>
            <p:ph type="title"/>
          </p:nvPr>
        </p:nvSpPr>
        <p:spPr>
          <a:xfrm>
            <a:off x="1251677" y="645105"/>
            <a:ext cx="4357499" cy="1320855"/>
          </a:xfrm>
        </p:spPr>
        <p:txBody>
          <a:bodyPr vert="horz" lIns="91440" tIns="45720" rIns="91440" bIns="45720" rtlCol="0">
            <a:normAutofit/>
          </a:bodyPr>
          <a:lstStyle/>
          <a:p>
            <a:r>
              <a:rPr lang="en-US" sz="4400" kern="1200">
                <a:latin typeface="+mj-lt"/>
                <a:ea typeface="+mj-ea"/>
                <a:cs typeface="+mj-cs"/>
              </a:rPr>
              <a:t>TOPIC TEST</a:t>
            </a:r>
          </a:p>
        </p:txBody>
      </p:sp>
      <p:sp>
        <p:nvSpPr>
          <p:cNvPr id="3" name="Content Placeholder 2">
            <a:extLst>
              <a:ext uri="{FF2B5EF4-FFF2-40B4-BE49-F238E27FC236}">
                <a16:creationId xmlns:a16="http://schemas.microsoft.com/office/drawing/2014/main" id="{2A0E2739-EAE9-892F-A5A5-60DD2E332FD3}"/>
              </a:ext>
            </a:extLst>
          </p:cNvPr>
          <p:cNvSpPr>
            <a:spLocks noGrp="1"/>
          </p:cNvSpPr>
          <p:nvPr>
            <p:ph idx="1"/>
          </p:nvPr>
        </p:nvSpPr>
        <p:spPr>
          <a:xfrm>
            <a:off x="1251677" y="1828801"/>
            <a:ext cx="4844322" cy="3926894"/>
          </a:xfrm>
        </p:spPr>
        <p:txBody>
          <a:bodyPr>
            <a:normAutofit/>
          </a:bodyPr>
          <a:lstStyle/>
          <a:p>
            <a:pPr lvl="0"/>
            <a:r>
              <a:rPr lang="en-AU" dirty="0"/>
              <a:t>Separate all desks. </a:t>
            </a:r>
          </a:p>
          <a:p>
            <a:pPr lvl="0"/>
            <a:endParaRPr lang="en-US" dirty="0"/>
          </a:p>
          <a:p>
            <a:pPr lvl="0"/>
            <a:r>
              <a:rPr lang="en-AU" dirty="0"/>
              <a:t>You need a pen.</a:t>
            </a:r>
          </a:p>
          <a:p>
            <a:pPr lvl="0"/>
            <a:endParaRPr lang="en-US" dirty="0"/>
          </a:p>
          <a:p>
            <a:pPr lvl="0"/>
            <a:r>
              <a:rPr lang="en-AU" dirty="0"/>
              <a:t>No talking or cheating. </a:t>
            </a:r>
            <a:endParaRPr lang="en-US" dirty="0"/>
          </a:p>
          <a:p>
            <a:pPr lvl="1"/>
            <a:r>
              <a:rPr lang="en-AU" dirty="0"/>
              <a:t>May result in a loss of marks/score of 0</a:t>
            </a:r>
          </a:p>
          <a:p>
            <a:pPr lvl="1"/>
            <a:endParaRPr lang="en-AU" dirty="0"/>
          </a:p>
          <a:p>
            <a:r>
              <a:rPr lang="en-AU" dirty="0"/>
              <a:t>If you finish early, raise your hand and your teacher will collect your test paper. </a:t>
            </a:r>
            <a:endParaRPr lang="en-GB" dirty="0"/>
          </a:p>
          <a:p>
            <a:endParaRPr lang="en-US" dirty="0"/>
          </a:p>
        </p:txBody>
      </p:sp>
      <p:pic>
        <p:nvPicPr>
          <p:cNvPr id="5" name="Picture 4" descr="Bubble sheet test paper and pencil">
            <a:extLst>
              <a:ext uri="{FF2B5EF4-FFF2-40B4-BE49-F238E27FC236}">
                <a16:creationId xmlns:a16="http://schemas.microsoft.com/office/drawing/2014/main" id="{E8B5B8A4-AEDE-65F9-FCF1-1E4FD5EF8E20}"/>
              </a:ext>
            </a:extLst>
          </p:cNvPr>
          <p:cNvPicPr>
            <a:picLocks noChangeAspect="1"/>
          </p:cNvPicPr>
          <p:nvPr/>
        </p:nvPicPr>
        <p:blipFill rotWithShape="1">
          <a:blip r:embed="rId3"/>
          <a:srcRect l="17461" r="17461"/>
          <a:stretch/>
        </p:blipFill>
        <p:spPr>
          <a:xfrm>
            <a:off x="6096000" y="580713"/>
            <a:ext cx="5414304" cy="5407737"/>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p:spPr>
      </p:pic>
    </p:spTree>
    <p:extLst>
      <p:ext uri="{BB962C8B-B14F-4D97-AF65-F5344CB8AC3E}">
        <p14:creationId xmlns:p14="http://schemas.microsoft.com/office/powerpoint/2010/main" val="34341622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23362-00A2-DAC8-4326-12FB10A9301E}"/>
              </a:ext>
            </a:extLst>
          </p:cNvPr>
          <p:cNvPicPr>
            <a:picLocks noChangeAspect="1"/>
          </p:cNvPicPr>
          <p:nvPr/>
        </p:nvPicPr>
        <p:blipFill rotWithShape="1">
          <a:blip r:embed="rId2"/>
          <a:srcRect t="4917" b="13855"/>
          <a:stretch/>
        </p:blipFill>
        <p:spPr>
          <a:xfrm>
            <a:off x="-1" y="10"/>
            <a:ext cx="12192001" cy="6857990"/>
          </a:xfrm>
          <a:prstGeom prst="rect">
            <a:avLst/>
          </a:prstGeom>
        </p:spPr>
      </p:pic>
      <p:sp>
        <p:nvSpPr>
          <p:cNvPr id="2" name="Title 1">
            <a:extLst>
              <a:ext uri="{FF2B5EF4-FFF2-40B4-BE49-F238E27FC236}">
                <a16:creationId xmlns:a16="http://schemas.microsoft.com/office/drawing/2014/main" id="{BD169C4C-A9AB-073F-E35A-CED795444C00}"/>
              </a:ext>
            </a:extLst>
          </p:cNvPr>
          <p:cNvSpPr>
            <a:spLocks noGrp="1"/>
          </p:cNvSpPr>
          <p:nvPr>
            <p:ph type="ctrTitle"/>
          </p:nvPr>
        </p:nvSpPr>
        <p:spPr>
          <a:xfrm>
            <a:off x="2891743" y="1122363"/>
            <a:ext cx="6458556" cy="2387600"/>
          </a:xfrm>
        </p:spPr>
        <p:txBody>
          <a:bodyPr>
            <a:normAutofit fontScale="90000"/>
          </a:bodyPr>
          <a:lstStyle/>
          <a:p>
            <a:pPr algn="ctr"/>
            <a:r>
              <a:rPr lang="en-US" dirty="0"/>
              <a:t>Puberty</a:t>
            </a:r>
            <a:br>
              <a:rPr lang="en-US" dirty="0"/>
            </a:br>
            <a:endParaRPr lang="en-US" dirty="0"/>
          </a:p>
        </p:txBody>
      </p:sp>
      <p:sp>
        <p:nvSpPr>
          <p:cNvPr id="3" name="Subtitle 2">
            <a:extLst>
              <a:ext uri="{FF2B5EF4-FFF2-40B4-BE49-F238E27FC236}">
                <a16:creationId xmlns:a16="http://schemas.microsoft.com/office/drawing/2014/main" id="{E6C04BB5-6782-0A44-2A6F-6576FD6B9A30}"/>
              </a:ext>
            </a:extLst>
          </p:cNvPr>
          <p:cNvSpPr>
            <a:spLocks noGrp="1"/>
          </p:cNvSpPr>
          <p:nvPr>
            <p:ph type="subTitle" idx="1"/>
          </p:nvPr>
        </p:nvSpPr>
        <p:spPr>
          <a:xfrm>
            <a:off x="2891743" y="3602038"/>
            <a:ext cx="6458556" cy="1655762"/>
          </a:xfrm>
        </p:spPr>
        <p:txBody>
          <a:bodyPr>
            <a:normAutofit/>
          </a:bodyPr>
          <a:lstStyle/>
          <a:p>
            <a:pPr algn="ctr"/>
            <a:r>
              <a:rPr lang="en-US" dirty="0"/>
              <a:t>Year 7 Health – 2024 </a:t>
            </a:r>
          </a:p>
          <a:p>
            <a:pPr algn="ctr"/>
            <a:r>
              <a:rPr lang="en-US" dirty="0"/>
              <a:t>Lesson 11</a:t>
            </a:r>
          </a:p>
        </p:txBody>
      </p:sp>
    </p:spTree>
    <p:extLst>
      <p:ext uri="{BB962C8B-B14F-4D97-AF65-F5344CB8AC3E}">
        <p14:creationId xmlns:p14="http://schemas.microsoft.com/office/powerpoint/2010/main" val="1799097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2815993E-1C20-31F0-05F9-9858E0344C2D}"/>
              </a:ext>
            </a:extLst>
          </p:cNvPr>
          <p:cNvSpPr>
            <a:spLocks noGrp="1"/>
          </p:cNvSpPr>
          <p:nvPr>
            <p:ph type="title"/>
          </p:nvPr>
        </p:nvSpPr>
        <p:spPr>
          <a:xfrm>
            <a:off x="8339328" y="0"/>
            <a:ext cx="3719322" cy="1197864"/>
          </a:xfrm>
        </p:spPr>
        <p:txBody>
          <a:bodyPr anchor="b">
            <a:normAutofit/>
          </a:bodyPr>
          <a:lstStyle/>
          <a:p>
            <a:r>
              <a:rPr lang="en-US" sz="3600" dirty="0">
                <a:solidFill>
                  <a:schemeClr val="accent1"/>
                </a:solidFill>
              </a:rPr>
              <a:t>Today’s focus</a:t>
            </a:r>
          </a:p>
        </p:txBody>
      </p:sp>
      <p:pic>
        <p:nvPicPr>
          <p:cNvPr id="5" name="Picture 4" descr="Calendar on table">
            <a:extLst>
              <a:ext uri="{FF2B5EF4-FFF2-40B4-BE49-F238E27FC236}">
                <a16:creationId xmlns:a16="http://schemas.microsoft.com/office/drawing/2014/main" id="{DDC6B58D-BD1D-E68D-A1D8-64061B0F3632}"/>
              </a:ext>
            </a:extLst>
          </p:cNvPr>
          <p:cNvPicPr>
            <a:picLocks noChangeAspect="1"/>
          </p:cNvPicPr>
          <p:nvPr/>
        </p:nvPicPr>
        <p:blipFill rotWithShape="1">
          <a:blip r:embed="rId2"/>
          <a:srcRect r="33825" b="-1"/>
          <a:stretch/>
        </p:blipFill>
        <p:spPr>
          <a:xfrm>
            <a:off x="1308551" y="643464"/>
            <a:ext cx="5215024" cy="5260391"/>
          </a:xfrm>
          <a:prstGeom prst="rect">
            <a:avLst/>
          </a:prstGeom>
        </p:spPr>
      </p:pic>
      <p:sp>
        <p:nvSpPr>
          <p:cNvPr id="3" name="Content Placeholder 2">
            <a:extLst>
              <a:ext uri="{FF2B5EF4-FFF2-40B4-BE49-F238E27FC236}">
                <a16:creationId xmlns:a16="http://schemas.microsoft.com/office/drawing/2014/main" id="{C0BDB9DB-B874-766C-EC3B-6CFF028BF1F5}"/>
              </a:ext>
            </a:extLst>
          </p:cNvPr>
          <p:cNvSpPr>
            <a:spLocks noGrp="1"/>
          </p:cNvSpPr>
          <p:nvPr>
            <p:ph idx="1"/>
          </p:nvPr>
        </p:nvSpPr>
        <p:spPr>
          <a:xfrm>
            <a:off x="7872413" y="1655064"/>
            <a:ext cx="4186235" cy="4745735"/>
          </a:xfrm>
        </p:spPr>
        <p:txBody>
          <a:bodyPr>
            <a:normAutofit/>
          </a:bodyPr>
          <a:lstStyle/>
          <a:p>
            <a:pPr marL="342900" indent="-342900">
              <a:buClr>
                <a:schemeClr val="bg1"/>
              </a:buClr>
              <a:buFont typeface="Arial" panose="020B0604020202020204" pitchFamily="34" charset="0"/>
              <a:buChar char="•"/>
            </a:pPr>
            <a:r>
              <a:rPr lang="en-US" dirty="0">
                <a:solidFill>
                  <a:schemeClr val="bg1"/>
                </a:solidFill>
              </a:rPr>
              <a:t>Review KWL from first week of puberty.</a:t>
            </a:r>
          </a:p>
          <a:p>
            <a:pPr marL="0" indent="0">
              <a:buClr>
                <a:schemeClr val="bg1"/>
              </a:buClr>
              <a:buNone/>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Watch </a:t>
            </a:r>
            <a:r>
              <a:rPr lang="en-US">
                <a:solidFill>
                  <a:schemeClr val="bg1"/>
                </a:solidFill>
              </a:rPr>
              <a:t>’Inside Out’</a:t>
            </a:r>
            <a:endParaRPr lang="en-US" dirty="0">
              <a:solidFill>
                <a:schemeClr val="bg1"/>
              </a:solidFill>
            </a:endParaRPr>
          </a:p>
        </p:txBody>
      </p:sp>
    </p:spTree>
    <p:extLst>
      <p:ext uri="{BB962C8B-B14F-4D97-AF65-F5344CB8AC3E}">
        <p14:creationId xmlns:p14="http://schemas.microsoft.com/office/powerpoint/2010/main" val="9833074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3B4A-2595-5AFC-AC3A-CBFD59A2565E}"/>
              </a:ext>
            </a:extLst>
          </p:cNvPr>
          <p:cNvSpPr>
            <a:spLocks noGrp="1"/>
          </p:cNvSpPr>
          <p:nvPr>
            <p:ph type="title"/>
          </p:nvPr>
        </p:nvSpPr>
        <p:spPr>
          <a:xfrm>
            <a:off x="6456458" y="552782"/>
            <a:ext cx="5125941" cy="1936746"/>
          </a:xfrm>
        </p:spPr>
        <p:txBody>
          <a:bodyPr>
            <a:normAutofit/>
          </a:bodyPr>
          <a:lstStyle/>
          <a:p>
            <a:r>
              <a:rPr lang="en-US" dirty="0"/>
              <a:t>Puberty KWL REVIEW </a:t>
            </a:r>
            <a:r>
              <a:rPr lang="en-AU" sz="5400" b="1" dirty="0">
                <a:solidFill>
                  <a:schemeClr val="tx1"/>
                </a:solidFill>
              </a:rPr>
              <a:t>(pg.36)</a:t>
            </a:r>
            <a:endParaRPr lang="en-US" dirty="0"/>
          </a:p>
        </p:txBody>
      </p:sp>
      <p:sp>
        <p:nvSpPr>
          <p:cNvPr id="9" name="Content Placeholder 8">
            <a:extLst>
              <a:ext uri="{FF2B5EF4-FFF2-40B4-BE49-F238E27FC236}">
                <a16:creationId xmlns:a16="http://schemas.microsoft.com/office/drawing/2014/main" id="{93EC3F40-E2D0-F5D7-633F-1AF894257AB9}"/>
              </a:ext>
            </a:extLst>
          </p:cNvPr>
          <p:cNvSpPr>
            <a:spLocks noGrp="1"/>
          </p:cNvSpPr>
          <p:nvPr>
            <p:ph idx="1"/>
          </p:nvPr>
        </p:nvSpPr>
        <p:spPr>
          <a:xfrm>
            <a:off x="6456458" y="2590245"/>
            <a:ext cx="5125941" cy="4115023"/>
          </a:xfrm>
        </p:spPr>
        <p:txBody>
          <a:bodyPr>
            <a:normAutofit fontScale="92500" lnSpcReduction="20000"/>
          </a:bodyPr>
          <a:lstStyle/>
          <a:p>
            <a:r>
              <a:rPr lang="en-US" dirty="0"/>
              <a:t>Back in week 4, our first lesson on puberty, we completed a KWL</a:t>
            </a:r>
          </a:p>
          <a:p>
            <a:endParaRPr lang="en-US" dirty="0"/>
          </a:p>
          <a:p>
            <a:r>
              <a:rPr lang="en-US" dirty="0"/>
              <a:t>You completed the first two boxes of the KWL:</a:t>
            </a:r>
          </a:p>
          <a:p>
            <a:pPr lvl="1"/>
            <a:r>
              <a:rPr lang="en-US" dirty="0"/>
              <a:t>What do you already </a:t>
            </a:r>
            <a:r>
              <a:rPr lang="en-US" b="1" dirty="0"/>
              <a:t>know</a:t>
            </a:r>
            <a:r>
              <a:rPr lang="en-US" dirty="0"/>
              <a:t> about puberty?</a:t>
            </a:r>
          </a:p>
          <a:p>
            <a:pPr lvl="1"/>
            <a:r>
              <a:rPr lang="en-US" dirty="0"/>
              <a:t>What do you </a:t>
            </a:r>
            <a:r>
              <a:rPr lang="en-US" b="1" dirty="0"/>
              <a:t>want</a:t>
            </a:r>
            <a:r>
              <a:rPr lang="en-US" dirty="0"/>
              <a:t> to know about puberty?</a:t>
            </a:r>
          </a:p>
          <a:p>
            <a:pPr lvl="1"/>
            <a:endParaRPr lang="en-US" dirty="0"/>
          </a:p>
          <a:p>
            <a:r>
              <a:rPr lang="en-US" dirty="0"/>
              <a:t>Revisit your KWL and complete the last box:</a:t>
            </a:r>
          </a:p>
          <a:p>
            <a:pPr lvl="1"/>
            <a:r>
              <a:rPr lang="en-US" dirty="0"/>
              <a:t>What have you </a:t>
            </a:r>
            <a:r>
              <a:rPr lang="en-US" b="1" dirty="0"/>
              <a:t>learned</a:t>
            </a:r>
            <a:r>
              <a:rPr lang="en-US" dirty="0"/>
              <a:t> throughout the puberty unit?</a:t>
            </a:r>
          </a:p>
          <a:p>
            <a:pPr lvl="1"/>
            <a:endParaRPr lang="en-US" dirty="0"/>
          </a:p>
          <a:p>
            <a:r>
              <a:rPr lang="en-US" dirty="0"/>
              <a:t>You have 5 minutes to reflect and write as much as you can in the box. </a:t>
            </a:r>
          </a:p>
          <a:p>
            <a:pPr lvl="1"/>
            <a:endParaRPr lang="en-US" dirty="0"/>
          </a:p>
        </p:txBody>
      </p:sp>
      <p:pic>
        <p:nvPicPr>
          <p:cNvPr id="5" name="Content Placeholder 4" descr="A white rectangular frame with black text&#10;&#10;Description automatically generated">
            <a:extLst>
              <a:ext uri="{FF2B5EF4-FFF2-40B4-BE49-F238E27FC236}">
                <a16:creationId xmlns:a16="http://schemas.microsoft.com/office/drawing/2014/main" id="{DB341486-31B1-63E4-ECE0-08F1661520A4}"/>
              </a:ext>
            </a:extLst>
          </p:cNvPr>
          <p:cNvPicPr>
            <a:picLocks noChangeAspect="1"/>
          </p:cNvPicPr>
          <p:nvPr/>
        </p:nvPicPr>
        <p:blipFill>
          <a:blip r:embed="rId2"/>
          <a:stretch>
            <a:fillRect/>
          </a:stretch>
        </p:blipFill>
        <p:spPr>
          <a:xfrm>
            <a:off x="1170775" y="2872989"/>
            <a:ext cx="4925226" cy="3484595"/>
          </a:xfrm>
          <a:prstGeom prst="rect">
            <a:avLst/>
          </a:prstGeom>
        </p:spPr>
      </p:pic>
      <p:pic>
        <p:nvPicPr>
          <p:cNvPr id="6" name="Picture 5" descr="Things About Puberty Every Parent and Child Must Know – A Rustic Mind">
            <a:extLst>
              <a:ext uri="{FF2B5EF4-FFF2-40B4-BE49-F238E27FC236}">
                <a16:creationId xmlns:a16="http://schemas.microsoft.com/office/drawing/2014/main" id="{EBAF43B7-CDE6-A61D-5241-683D39E555B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6698" y="754216"/>
            <a:ext cx="4068845" cy="1836029"/>
          </a:xfrm>
          <a:prstGeom prst="rect">
            <a:avLst/>
          </a:prstGeom>
          <a:noFill/>
          <a:ln>
            <a:noFill/>
          </a:ln>
        </p:spPr>
      </p:pic>
    </p:spTree>
    <p:extLst>
      <p:ext uri="{BB962C8B-B14F-4D97-AF65-F5344CB8AC3E}">
        <p14:creationId xmlns:p14="http://schemas.microsoft.com/office/powerpoint/2010/main" val="1955612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 human figure">
            <a:extLst>
              <a:ext uri="{FF2B5EF4-FFF2-40B4-BE49-F238E27FC236}">
                <a16:creationId xmlns:a16="http://schemas.microsoft.com/office/drawing/2014/main" id="{BD586750-10B9-735F-4089-5059FEF02B22}"/>
              </a:ext>
            </a:extLst>
          </p:cNvPr>
          <p:cNvPicPr>
            <a:picLocks noChangeAspect="1"/>
          </p:cNvPicPr>
          <p:nvPr/>
        </p:nvPicPr>
        <p:blipFill rotWithShape="1">
          <a:blip r:embed="rId3">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ED0338E-20A0-9A31-4678-0077AE2BD4CD}"/>
              </a:ext>
            </a:extLst>
          </p:cNvPr>
          <p:cNvSpPr>
            <a:spLocks noGrp="1"/>
          </p:cNvSpPr>
          <p:nvPr>
            <p:ph type="title"/>
          </p:nvPr>
        </p:nvSpPr>
        <p:spPr>
          <a:xfrm>
            <a:off x="810000" y="3125537"/>
            <a:ext cx="10572000" cy="3732453"/>
          </a:xfrm>
        </p:spPr>
        <p:txBody>
          <a:bodyPr vert="horz" lIns="91440" tIns="45720" rIns="91440" bIns="45720" rtlCol="0" anchor="b">
            <a:normAutofit/>
          </a:bodyPr>
          <a:lstStyle/>
          <a:p>
            <a:r>
              <a:rPr lang="en-US" sz="5400" dirty="0"/>
              <a:t>YOUR Questions Answered</a:t>
            </a:r>
          </a:p>
        </p:txBody>
      </p:sp>
      <p:sp>
        <p:nvSpPr>
          <p:cNvPr id="4" name="Rounded Rectangular Callout 3">
            <a:extLst>
              <a:ext uri="{FF2B5EF4-FFF2-40B4-BE49-F238E27FC236}">
                <a16:creationId xmlns:a16="http://schemas.microsoft.com/office/drawing/2014/main" id="{29CF8A01-EAD7-5CA2-2070-A8F005C2FE35}"/>
              </a:ext>
            </a:extLst>
          </p:cNvPr>
          <p:cNvSpPr/>
          <p:nvPr/>
        </p:nvSpPr>
        <p:spPr>
          <a:xfrm>
            <a:off x="5598696" y="188994"/>
            <a:ext cx="6348482" cy="2936534"/>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B28F99-8C82-A34C-3CA2-DBA68B98A1E6}"/>
              </a:ext>
            </a:extLst>
          </p:cNvPr>
          <p:cNvSpPr txBox="1"/>
          <p:nvPr/>
        </p:nvSpPr>
        <p:spPr>
          <a:xfrm>
            <a:off x="5823597" y="364599"/>
            <a:ext cx="6088990" cy="1754326"/>
          </a:xfrm>
          <a:prstGeom prst="rect">
            <a:avLst/>
          </a:prstGeom>
          <a:noFill/>
        </p:spPr>
        <p:txBody>
          <a:bodyPr wrap="square" rtlCol="0">
            <a:spAutoFit/>
          </a:bodyPr>
          <a:lstStyle/>
          <a:p>
            <a:r>
              <a:rPr lang="en-US" dirty="0"/>
              <a:t>Q:</a:t>
            </a:r>
          </a:p>
          <a:p>
            <a:endParaRPr lang="en-US" dirty="0"/>
          </a:p>
          <a:p>
            <a:endParaRPr lang="en-US" dirty="0"/>
          </a:p>
          <a:p>
            <a:r>
              <a:rPr lang="en-US" dirty="0"/>
              <a:t>A:</a:t>
            </a:r>
          </a:p>
          <a:p>
            <a:endParaRPr lang="en-US" dirty="0"/>
          </a:p>
          <a:p>
            <a:endParaRPr lang="en-US" dirty="0"/>
          </a:p>
        </p:txBody>
      </p:sp>
      <p:sp>
        <p:nvSpPr>
          <p:cNvPr id="7" name="Rounded Rectangular Callout 6">
            <a:extLst>
              <a:ext uri="{FF2B5EF4-FFF2-40B4-BE49-F238E27FC236}">
                <a16:creationId xmlns:a16="http://schemas.microsoft.com/office/drawing/2014/main" id="{A43953C7-543E-3F2E-2302-5FABCDED3AFE}"/>
              </a:ext>
            </a:extLst>
          </p:cNvPr>
          <p:cNvSpPr/>
          <p:nvPr/>
        </p:nvSpPr>
        <p:spPr>
          <a:xfrm>
            <a:off x="107265" y="188994"/>
            <a:ext cx="5170588" cy="25895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142AF9E-390F-E020-D254-902EDF7F7FED}"/>
              </a:ext>
            </a:extLst>
          </p:cNvPr>
          <p:cNvSpPr txBox="1"/>
          <p:nvPr/>
        </p:nvSpPr>
        <p:spPr>
          <a:xfrm>
            <a:off x="264257" y="366594"/>
            <a:ext cx="5013596" cy="1200329"/>
          </a:xfrm>
          <a:prstGeom prst="rect">
            <a:avLst/>
          </a:prstGeom>
          <a:noFill/>
        </p:spPr>
        <p:txBody>
          <a:bodyPr wrap="square" rtlCol="0">
            <a:spAutoFit/>
          </a:bodyPr>
          <a:lstStyle/>
          <a:p>
            <a:r>
              <a:rPr lang="en-US" dirty="0"/>
              <a:t>Q:</a:t>
            </a:r>
          </a:p>
          <a:p>
            <a:endParaRPr lang="en-US" dirty="0"/>
          </a:p>
          <a:p>
            <a:endParaRPr lang="en-US" dirty="0"/>
          </a:p>
          <a:p>
            <a:r>
              <a:rPr lang="en-US" dirty="0"/>
              <a:t>A:</a:t>
            </a:r>
          </a:p>
        </p:txBody>
      </p:sp>
      <p:sp>
        <p:nvSpPr>
          <p:cNvPr id="10" name="Rounded Rectangular Callout 9">
            <a:extLst>
              <a:ext uri="{FF2B5EF4-FFF2-40B4-BE49-F238E27FC236}">
                <a16:creationId xmlns:a16="http://schemas.microsoft.com/office/drawing/2014/main" id="{57233F67-D272-562D-FCB2-97428D4EF553}"/>
              </a:ext>
            </a:extLst>
          </p:cNvPr>
          <p:cNvSpPr/>
          <p:nvPr/>
        </p:nvSpPr>
        <p:spPr>
          <a:xfrm>
            <a:off x="5277853" y="3700776"/>
            <a:ext cx="6723389" cy="1845571"/>
          </a:xfrm>
          <a:prstGeom prst="wedgeRoundRectCallout">
            <a:avLst>
              <a:gd name="adj1" fmla="val -21042"/>
              <a:gd name="adj2" fmla="val 6762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CA2F3C-9882-8BF6-7751-C27622C0CCB1}"/>
              </a:ext>
            </a:extLst>
          </p:cNvPr>
          <p:cNvSpPr txBox="1"/>
          <p:nvPr/>
        </p:nvSpPr>
        <p:spPr>
          <a:xfrm>
            <a:off x="5365618" y="3742815"/>
            <a:ext cx="6723388" cy="1754326"/>
          </a:xfrm>
          <a:prstGeom prst="rect">
            <a:avLst/>
          </a:prstGeom>
          <a:noFill/>
        </p:spPr>
        <p:txBody>
          <a:bodyPr wrap="square" rtlCol="0">
            <a:spAutoFit/>
          </a:bodyPr>
          <a:lstStyle/>
          <a:p>
            <a:r>
              <a:rPr lang="en-US" dirty="0"/>
              <a:t>Q:</a:t>
            </a:r>
          </a:p>
          <a:p>
            <a:endParaRPr lang="en-US" dirty="0"/>
          </a:p>
          <a:p>
            <a:endParaRPr lang="en-US" dirty="0"/>
          </a:p>
          <a:p>
            <a:r>
              <a:rPr lang="en-US" dirty="0"/>
              <a:t>A:</a:t>
            </a:r>
          </a:p>
          <a:p>
            <a:endParaRPr lang="en-US" dirty="0"/>
          </a:p>
          <a:p>
            <a:endParaRPr lang="en-US" dirty="0"/>
          </a:p>
        </p:txBody>
      </p:sp>
      <p:sp>
        <p:nvSpPr>
          <p:cNvPr id="13" name="Rounded Rectangular Callout 12">
            <a:extLst>
              <a:ext uri="{FF2B5EF4-FFF2-40B4-BE49-F238E27FC236}">
                <a16:creationId xmlns:a16="http://schemas.microsoft.com/office/drawing/2014/main" id="{56A972AD-43D7-CA90-150A-A43C7677C8BF}"/>
              </a:ext>
            </a:extLst>
          </p:cNvPr>
          <p:cNvSpPr/>
          <p:nvPr/>
        </p:nvSpPr>
        <p:spPr>
          <a:xfrm>
            <a:off x="102426" y="3439692"/>
            <a:ext cx="4806458" cy="2169045"/>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3C2E540-3AB1-A1AC-91C9-710B87420603}"/>
              </a:ext>
            </a:extLst>
          </p:cNvPr>
          <p:cNvSpPr txBox="1"/>
          <p:nvPr/>
        </p:nvSpPr>
        <p:spPr>
          <a:xfrm>
            <a:off x="264257" y="3523317"/>
            <a:ext cx="4644627" cy="1754326"/>
          </a:xfrm>
          <a:prstGeom prst="rect">
            <a:avLst/>
          </a:prstGeom>
          <a:noFill/>
        </p:spPr>
        <p:txBody>
          <a:bodyPr wrap="square" rtlCol="0">
            <a:spAutoFit/>
          </a:bodyPr>
          <a:lstStyle/>
          <a:p>
            <a:r>
              <a:rPr lang="en-US" dirty="0"/>
              <a:t>Q:</a:t>
            </a:r>
          </a:p>
          <a:p>
            <a:endParaRPr lang="en-US" dirty="0"/>
          </a:p>
          <a:p>
            <a:endParaRPr lang="en-US" dirty="0"/>
          </a:p>
          <a:p>
            <a:r>
              <a:rPr lang="en-US" dirty="0"/>
              <a:t>A:</a:t>
            </a:r>
          </a:p>
          <a:p>
            <a:endParaRPr lang="en-US" dirty="0"/>
          </a:p>
          <a:p>
            <a:endParaRPr lang="en-US" dirty="0"/>
          </a:p>
        </p:txBody>
      </p:sp>
    </p:spTree>
    <p:extLst>
      <p:ext uri="{BB962C8B-B14F-4D97-AF65-F5344CB8AC3E}">
        <p14:creationId xmlns:p14="http://schemas.microsoft.com/office/powerpoint/2010/main" val="31542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ppt_y</p:attrName>
                                        </p:attrNameLst>
                                      </p:cBhvr>
                                      <p:tavLst>
                                        <p:tav tm="0">
                                          <p:val>
                                            <p:strVal val="#ppt_y+#ppt_h*1.125000"/>
                                          </p:val>
                                        </p:tav>
                                        <p:tav tm="100000">
                                          <p:val>
                                            <p:strVal val="#ppt_y"/>
                                          </p:val>
                                        </p:tav>
                                      </p:tavLst>
                                    </p:anim>
                                    <p:animEffect transition="in" filter="wipe(up)">
                                      <p:cBhvr>
                                        <p:cTn id="16" dur="500"/>
                                        <p:tgtEl>
                                          <p:spTgt spid="4"/>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ppt_y</p:attrName>
                                        </p:attrNameLst>
                                      </p:cBhvr>
                                      <p:tavLst>
                                        <p:tav tm="0">
                                          <p:val>
                                            <p:strVal val="#ppt_y+#ppt_h*1.125000"/>
                                          </p:val>
                                        </p:tav>
                                        <p:tav tm="100000">
                                          <p:val>
                                            <p:strVal val="#ppt_y"/>
                                          </p:val>
                                        </p:tav>
                                      </p:tavLst>
                                    </p:anim>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p:tgtEl>
                                          <p:spTgt spid="6"/>
                                        </p:tgtEl>
                                        <p:attrNameLst>
                                          <p:attrName>ppt_y</p:attrName>
                                        </p:attrNameLst>
                                      </p:cBhvr>
                                      <p:tavLst>
                                        <p:tav tm="0">
                                          <p:val>
                                            <p:strVal val="#ppt_y+#ppt_h*1.125000"/>
                                          </p:val>
                                        </p:tav>
                                        <p:tav tm="100000">
                                          <p:val>
                                            <p:strVal val="#ppt_y"/>
                                          </p:val>
                                        </p:tav>
                                      </p:tavLst>
                                    </p:anim>
                                    <p:animEffect transition="in" filter="wipe(u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p:tgtEl>
                                          <p:spTgt spid="14"/>
                                        </p:tgtEl>
                                        <p:attrNameLst>
                                          <p:attrName>ppt_y</p:attrName>
                                        </p:attrNameLst>
                                      </p:cBhvr>
                                      <p:tavLst>
                                        <p:tav tm="0">
                                          <p:val>
                                            <p:strVal val="#ppt_y+#ppt_h*1.125000"/>
                                          </p:val>
                                        </p:tav>
                                        <p:tav tm="100000">
                                          <p:val>
                                            <p:strVal val="#ppt_y"/>
                                          </p:val>
                                        </p:tav>
                                      </p:tavLst>
                                    </p:anim>
                                    <p:animEffect transition="in" filter="wipe(up)">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p:tgtEl>
                                          <p:spTgt spid="12"/>
                                        </p:tgtEl>
                                        <p:attrNameLst>
                                          <p:attrName>ppt_y</p:attrName>
                                        </p:attrNameLst>
                                      </p:cBhvr>
                                      <p:tavLst>
                                        <p:tav tm="0">
                                          <p:val>
                                            <p:strVal val="#ppt_y+#ppt_h*1.125000"/>
                                          </p:val>
                                        </p:tav>
                                        <p:tav tm="100000">
                                          <p:val>
                                            <p:strVal val="#ppt_y"/>
                                          </p:val>
                                        </p:tav>
                                      </p:tavLst>
                                    </p:anim>
                                    <p:animEffect transition="in" filter="wipe(up)">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10" grpId="0" animBg="1"/>
      <p:bldP spid="12" grpId="0"/>
      <p:bldP spid="13" grpId="0" animBg="1"/>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 human figure">
            <a:extLst>
              <a:ext uri="{FF2B5EF4-FFF2-40B4-BE49-F238E27FC236}">
                <a16:creationId xmlns:a16="http://schemas.microsoft.com/office/drawing/2014/main" id="{BD586750-10B9-735F-4089-5059FEF02B22}"/>
              </a:ext>
            </a:extLst>
          </p:cNvPr>
          <p:cNvPicPr>
            <a:picLocks noChangeAspect="1"/>
          </p:cNvPicPr>
          <p:nvPr/>
        </p:nvPicPr>
        <p:blipFill rotWithShape="1">
          <a:blip r:embed="rId3">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ED0338E-20A0-9A31-4678-0077AE2BD4CD}"/>
              </a:ext>
            </a:extLst>
          </p:cNvPr>
          <p:cNvSpPr>
            <a:spLocks noGrp="1"/>
          </p:cNvSpPr>
          <p:nvPr>
            <p:ph type="title"/>
          </p:nvPr>
        </p:nvSpPr>
        <p:spPr>
          <a:xfrm>
            <a:off x="810000" y="3125537"/>
            <a:ext cx="10572000" cy="3732453"/>
          </a:xfrm>
        </p:spPr>
        <p:txBody>
          <a:bodyPr vert="horz" lIns="91440" tIns="45720" rIns="91440" bIns="45720" rtlCol="0" anchor="b">
            <a:normAutofit/>
          </a:bodyPr>
          <a:lstStyle/>
          <a:p>
            <a:r>
              <a:rPr lang="en-US" sz="5400" dirty="0"/>
              <a:t>YOUR Questions Answered</a:t>
            </a:r>
          </a:p>
        </p:txBody>
      </p:sp>
      <p:sp>
        <p:nvSpPr>
          <p:cNvPr id="4" name="Rounded Rectangular Callout 3">
            <a:extLst>
              <a:ext uri="{FF2B5EF4-FFF2-40B4-BE49-F238E27FC236}">
                <a16:creationId xmlns:a16="http://schemas.microsoft.com/office/drawing/2014/main" id="{29CF8A01-EAD7-5CA2-2070-A8F005C2FE35}"/>
              </a:ext>
            </a:extLst>
          </p:cNvPr>
          <p:cNvSpPr/>
          <p:nvPr/>
        </p:nvSpPr>
        <p:spPr>
          <a:xfrm>
            <a:off x="5598696" y="188994"/>
            <a:ext cx="6348482" cy="2936534"/>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B28F99-8C82-A34C-3CA2-DBA68B98A1E6}"/>
              </a:ext>
            </a:extLst>
          </p:cNvPr>
          <p:cNvSpPr txBox="1"/>
          <p:nvPr/>
        </p:nvSpPr>
        <p:spPr>
          <a:xfrm>
            <a:off x="5823597" y="364599"/>
            <a:ext cx="6088990" cy="1754326"/>
          </a:xfrm>
          <a:prstGeom prst="rect">
            <a:avLst/>
          </a:prstGeom>
          <a:noFill/>
        </p:spPr>
        <p:txBody>
          <a:bodyPr wrap="square" rtlCol="0">
            <a:spAutoFit/>
          </a:bodyPr>
          <a:lstStyle/>
          <a:p>
            <a:r>
              <a:rPr lang="en-US" dirty="0"/>
              <a:t>Q:</a:t>
            </a:r>
          </a:p>
          <a:p>
            <a:endParaRPr lang="en-US" dirty="0"/>
          </a:p>
          <a:p>
            <a:endParaRPr lang="en-US" dirty="0"/>
          </a:p>
          <a:p>
            <a:r>
              <a:rPr lang="en-US" dirty="0"/>
              <a:t>A:</a:t>
            </a:r>
          </a:p>
          <a:p>
            <a:endParaRPr lang="en-US" dirty="0"/>
          </a:p>
          <a:p>
            <a:endParaRPr lang="en-US" dirty="0"/>
          </a:p>
        </p:txBody>
      </p:sp>
      <p:sp>
        <p:nvSpPr>
          <p:cNvPr id="7" name="Rounded Rectangular Callout 6">
            <a:extLst>
              <a:ext uri="{FF2B5EF4-FFF2-40B4-BE49-F238E27FC236}">
                <a16:creationId xmlns:a16="http://schemas.microsoft.com/office/drawing/2014/main" id="{A43953C7-543E-3F2E-2302-5FABCDED3AFE}"/>
              </a:ext>
            </a:extLst>
          </p:cNvPr>
          <p:cNvSpPr/>
          <p:nvPr/>
        </p:nvSpPr>
        <p:spPr>
          <a:xfrm>
            <a:off x="107265" y="188994"/>
            <a:ext cx="5170588" cy="25895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142AF9E-390F-E020-D254-902EDF7F7FED}"/>
              </a:ext>
            </a:extLst>
          </p:cNvPr>
          <p:cNvSpPr txBox="1"/>
          <p:nvPr/>
        </p:nvSpPr>
        <p:spPr>
          <a:xfrm>
            <a:off x="264257" y="366594"/>
            <a:ext cx="5013596" cy="1200329"/>
          </a:xfrm>
          <a:prstGeom prst="rect">
            <a:avLst/>
          </a:prstGeom>
          <a:noFill/>
        </p:spPr>
        <p:txBody>
          <a:bodyPr wrap="square" rtlCol="0">
            <a:spAutoFit/>
          </a:bodyPr>
          <a:lstStyle/>
          <a:p>
            <a:r>
              <a:rPr lang="en-US" dirty="0"/>
              <a:t>Q:</a:t>
            </a:r>
          </a:p>
          <a:p>
            <a:endParaRPr lang="en-US" dirty="0"/>
          </a:p>
          <a:p>
            <a:endParaRPr lang="en-US" dirty="0"/>
          </a:p>
          <a:p>
            <a:r>
              <a:rPr lang="en-US" dirty="0"/>
              <a:t>A:</a:t>
            </a:r>
          </a:p>
        </p:txBody>
      </p:sp>
      <p:sp>
        <p:nvSpPr>
          <p:cNvPr id="10" name="Rounded Rectangular Callout 9">
            <a:extLst>
              <a:ext uri="{FF2B5EF4-FFF2-40B4-BE49-F238E27FC236}">
                <a16:creationId xmlns:a16="http://schemas.microsoft.com/office/drawing/2014/main" id="{57233F67-D272-562D-FCB2-97428D4EF553}"/>
              </a:ext>
            </a:extLst>
          </p:cNvPr>
          <p:cNvSpPr/>
          <p:nvPr/>
        </p:nvSpPr>
        <p:spPr>
          <a:xfrm>
            <a:off x="5277853" y="3700776"/>
            <a:ext cx="6723389" cy="1845571"/>
          </a:xfrm>
          <a:prstGeom prst="wedgeRoundRectCallout">
            <a:avLst>
              <a:gd name="adj1" fmla="val -21042"/>
              <a:gd name="adj2" fmla="val 6762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CA2F3C-9882-8BF6-7751-C27622C0CCB1}"/>
              </a:ext>
            </a:extLst>
          </p:cNvPr>
          <p:cNvSpPr txBox="1"/>
          <p:nvPr/>
        </p:nvSpPr>
        <p:spPr>
          <a:xfrm>
            <a:off x="5365618" y="3742815"/>
            <a:ext cx="6723388" cy="1754326"/>
          </a:xfrm>
          <a:prstGeom prst="rect">
            <a:avLst/>
          </a:prstGeom>
          <a:noFill/>
        </p:spPr>
        <p:txBody>
          <a:bodyPr wrap="square" rtlCol="0">
            <a:spAutoFit/>
          </a:bodyPr>
          <a:lstStyle/>
          <a:p>
            <a:r>
              <a:rPr lang="en-US" dirty="0"/>
              <a:t>Q:</a:t>
            </a:r>
          </a:p>
          <a:p>
            <a:endParaRPr lang="en-US" dirty="0"/>
          </a:p>
          <a:p>
            <a:endParaRPr lang="en-US" dirty="0"/>
          </a:p>
          <a:p>
            <a:r>
              <a:rPr lang="en-US" dirty="0"/>
              <a:t>A:</a:t>
            </a:r>
          </a:p>
          <a:p>
            <a:endParaRPr lang="en-US" dirty="0"/>
          </a:p>
          <a:p>
            <a:endParaRPr lang="en-US" dirty="0"/>
          </a:p>
        </p:txBody>
      </p:sp>
      <p:sp>
        <p:nvSpPr>
          <p:cNvPr id="13" name="Rounded Rectangular Callout 12">
            <a:extLst>
              <a:ext uri="{FF2B5EF4-FFF2-40B4-BE49-F238E27FC236}">
                <a16:creationId xmlns:a16="http://schemas.microsoft.com/office/drawing/2014/main" id="{56A972AD-43D7-CA90-150A-A43C7677C8BF}"/>
              </a:ext>
            </a:extLst>
          </p:cNvPr>
          <p:cNvSpPr/>
          <p:nvPr/>
        </p:nvSpPr>
        <p:spPr>
          <a:xfrm>
            <a:off x="102426" y="3439692"/>
            <a:ext cx="4806458" cy="2169045"/>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3C2E540-3AB1-A1AC-91C9-710B87420603}"/>
              </a:ext>
            </a:extLst>
          </p:cNvPr>
          <p:cNvSpPr txBox="1"/>
          <p:nvPr/>
        </p:nvSpPr>
        <p:spPr>
          <a:xfrm>
            <a:off x="264257" y="3523317"/>
            <a:ext cx="4644627" cy="1754326"/>
          </a:xfrm>
          <a:prstGeom prst="rect">
            <a:avLst/>
          </a:prstGeom>
          <a:noFill/>
        </p:spPr>
        <p:txBody>
          <a:bodyPr wrap="square" rtlCol="0">
            <a:spAutoFit/>
          </a:bodyPr>
          <a:lstStyle/>
          <a:p>
            <a:r>
              <a:rPr lang="en-US" dirty="0"/>
              <a:t>Q:</a:t>
            </a:r>
          </a:p>
          <a:p>
            <a:endParaRPr lang="en-US" dirty="0"/>
          </a:p>
          <a:p>
            <a:endParaRPr lang="en-US" dirty="0"/>
          </a:p>
          <a:p>
            <a:r>
              <a:rPr lang="en-US" dirty="0"/>
              <a:t>A:</a:t>
            </a:r>
          </a:p>
          <a:p>
            <a:endParaRPr lang="en-US" dirty="0"/>
          </a:p>
          <a:p>
            <a:endParaRPr lang="en-US" dirty="0"/>
          </a:p>
        </p:txBody>
      </p:sp>
    </p:spTree>
    <p:extLst>
      <p:ext uri="{BB962C8B-B14F-4D97-AF65-F5344CB8AC3E}">
        <p14:creationId xmlns:p14="http://schemas.microsoft.com/office/powerpoint/2010/main" val="18790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ppt_y</p:attrName>
                                        </p:attrNameLst>
                                      </p:cBhvr>
                                      <p:tavLst>
                                        <p:tav tm="0">
                                          <p:val>
                                            <p:strVal val="#ppt_y+#ppt_h*1.125000"/>
                                          </p:val>
                                        </p:tav>
                                        <p:tav tm="100000">
                                          <p:val>
                                            <p:strVal val="#ppt_y"/>
                                          </p:val>
                                        </p:tav>
                                      </p:tavLst>
                                    </p:anim>
                                    <p:animEffect transition="in" filter="wipe(up)">
                                      <p:cBhvr>
                                        <p:cTn id="16" dur="500"/>
                                        <p:tgtEl>
                                          <p:spTgt spid="4"/>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ppt_y</p:attrName>
                                        </p:attrNameLst>
                                      </p:cBhvr>
                                      <p:tavLst>
                                        <p:tav tm="0">
                                          <p:val>
                                            <p:strVal val="#ppt_y+#ppt_h*1.125000"/>
                                          </p:val>
                                        </p:tav>
                                        <p:tav tm="100000">
                                          <p:val>
                                            <p:strVal val="#ppt_y"/>
                                          </p:val>
                                        </p:tav>
                                      </p:tavLst>
                                    </p:anim>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p:tgtEl>
                                          <p:spTgt spid="6"/>
                                        </p:tgtEl>
                                        <p:attrNameLst>
                                          <p:attrName>ppt_y</p:attrName>
                                        </p:attrNameLst>
                                      </p:cBhvr>
                                      <p:tavLst>
                                        <p:tav tm="0">
                                          <p:val>
                                            <p:strVal val="#ppt_y+#ppt_h*1.125000"/>
                                          </p:val>
                                        </p:tav>
                                        <p:tav tm="100000">
                                          <p:val>
                                            <p:strVal val="#ppt_y"/>
                                          </p:val>
                                        </p:tav>
                                      </p:tavLst>
                                    </p:anim>
                                    <p:animEffect transition="in" filter="wipe(u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p:tgtEl>
                                          <p:spTgt spid="14"/>
                                        </p:tgtEl>
                                        <p:attrNameLst>
                                          <p:attrName>ppt_y</p:attrName>
                                        </p:attrNameLst>
                                      </p:cBhvr>
                                      <p:tavLst>
                                        <p:tav tm="0">
                                          <p:val>
                                            <p:strVal val="#ppt_y+#ppt_h*1.125000"/>
                                          </p:val>
                                        </p:tav>
                                        <p:tav tm="100000">
                                          <p:val>
                                            <p:strVal val="#ppt_y"/>
                                          </p:val>
                                        </p:tav>
                                      </p:tavLst>
                                    </p:anim>
                                    <p:animEffect transition="in" filter="wipe(up)">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p:tgtEl>
                                          <p:spTgt spid="12"/>
                                        </p:tgtEl>
                                        <p:attrNameLst>
                                          <p:attrName>ppt_y</p:attrName>
                                        </p:attrNameLst>
                                      </p:cBhvr>
                                      <p:tavLst>
                                        <p:tav tm="0">
                                          <p:val>
                                            <p:strVal val="#ppt_y+#ppt_h*1.125000"/>
                                          </p:val>
                                        </p:tav>
                                        <p:tav tm="100000">
                                          <p:val>
                                            <p:strVal val="#ppt_y"/>
                                          </p:val>
                                        </p:tav>
                                      </p:tavLst>
                                    </p:anim>
                                    <p:animEffect transition="in" filter="wipe(up)">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10" grpId="0" animBg="1"/>
      <p:bldP spid="12" grpId="0"/>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stacked books">
            <a:extLst>
              <a:ext uri="{FF2B5EF4-FFF2-40B4-BE49-F238E27FC236}">
                <a16:creationId xmlns:a16="http://schemas.microsoft.com/office/drawing/2014/main" id="{626B949D-C7D2-0DD2-B2C7-8CF0F10B5CE5}"/>
              </a:ext>
            </a:extLst>
          </p:cNvPr>
          <p:cNvPicPr>
            <a:picLocks noChangeAspect="1"/>
          </p:cNvPicPr>
          <p:nvPr/>
        </p:nvPicPr>
        <p:blipFill rotWithShape="1">
          <a:blip r:embed="rId3"/>
          <a:srcRect/>
          <a:stretch/>
        </p:blipFill>
        <p:spPr>
          <a:xfrm>
            <a:off x="20" y="10"/>
            <a:ext cx="12191980" cy="6857990"/>
          </a:xfrm>
          <a:prstGeom prst="rect">
            <a:avLst/>
          </a:prstGeom>
        </p:spPr>
      </p:pic>
      <p:sp>
        <p:nvSpPr>
          <p:cNvPr id="10" name="Freeform: Shape 9">
            <a:extLst>
              <a:ext uri="{FF2B5EF4-FFF2-40B4-BE49-F238E27FC236}">
                <a16:creationId xmlns:a16="http://schemas.microsoft.com/office/drawing/2014/main" id="{0151AADE-3190-40C1-806A-ED3744263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33DA74-51AB-10AF-C7EE-A5136B1C6EEB}"/>
              </a:ext>
            </a:extLst>
          </p:cNvPr>
          <p:cNvSpPr>
            <a:spLocks noGrp="1"/>
          </p:cNvSpPr>
          <p:nvPr>
            <p:ph type="title"/>
          </p:nvPr>
        </p:nvSpPr>
        <p:spPr>
          <a:xfrm>
            <a:off x="1251678" y="682423"/>
            <a:ext cx="10178322" cy="1492132"/>
          </a:xfrm>
        </p:spPr>
        <p:txBody>
          <a:bodyPr>
            <a:normAutofit/>
          </a:bodyPr>
          <a:lstStyle/>
          <a:p>
            <a:r>
              <a:rPr lang="en-US" dirty="0"/>
              <a:t>GLOSSARY: 		</a:t>
            </a:r>
            <a:r>
              <a:rPr lang="en-AU" dirty="0"/>
              <a:t>(Pg. 5)</a:t>
            </a:r>
            <a:endParaRPr lang="en-US" dirty="0"/>
          </a:p>
        </p:txBody>
      </p:sp>
      <p:sp>
        <p:nvSpPr>
          <p:cNvPr id="3" name="Content Placeholder 2">
            <a:extLst>
              <a:ext uri="{FF2B5EF4-FFF2-40B4-BE49-F238E27FC236}">
                <a16:creationId xmlns:a16="http://schemas.microsoft.com/office/drawing/2014/main" id="{515B7809-64A7-0A0A-96F5-BB881313458C}"/>
              </a:ext>
            </a:extLst>
          </p:cNvPr>
          <p:cNvSpPr>
            <a:spLocks noGrp="1"/>
          </p:cNvSpPr>
          <p:nvPr>
            <p:ph idx="1"/>
          </p:nvPr>
        </p:nvSpPr>
        <p:spPr>
          <a:xfrm>
            <a:off x="1251678" y="2286001"/>
            <a:ext cx="10178322" cy="4314824"/>
          </a:xfrm>
        </p:spPr>
        <p:txBody>
          <a:bodyPr>
            <a:normAutofit lnSpcReduction="10000"/>
          </a:bodyPr>
          <a:lstStyle/>
          <a:p>
            <a:r>
              <a:rPr lang="en-US" dirty="0"/>
              <a:t>At the front of your books is your glossary. Turn to your glossary and add the following words and their definitions:</a:t>
            </a:r>
          </a:p>
          <a:p>
            <a:endParaRPr lang="en-US" dirty="0"/>
          </a:p>
          <a:p>
            <a:r>
              <a:rPr lang="en-US" b="1" i="1" dirty="0"/>
              <a:t>Puberty</a:t>
            </a:r>
          </a:p>
          <a:p>
            <a:pPr lvl="1"/>
            <a:r>
              <a:rPr lang="en-US" dirty="0"/>
              <a:t>The period during which adolescents reach sexual maturity and become capable of reproduction.</a:t>
            </a:r>
          </a:p>
          <a:p>
            <a:pPr lvl="1"/>
            <a:endParaRPr lang="en-US" dirty="0"/>
          </a:p>
          <a:p>
            <a:r>
              <a:rPr lang="en-US" b="1" i="1" dirty="0"/>
              <a:t>Adolescence</a:t>
            </a:r>
          </a:p>
          <a:p>
            <a:pPr lvl="1"/>
            <a:r>
              <a:rPr lang="en-US" dirty="0"/>
              <a:t>The period where a young person develops from a child into an adult. </a:t>
            </a:r>
          </a:p>
          <a:p>
            <a:pPr lvl="1"/>
            <a:endParaRPr lang="en-US" dirty="0"/>
          </a:p>
          <a:p>
            <a:r>
              <a:rPr lang="en-US" b="1" i="1" dirty="0"/>
              <a:t>Reproduction</a:t>
            </a:r>
          </a:p>
          <a:p>
            <a:pPr lvl="1"/>
            <a:r>
              <a:rPr lang="en-US" dirty="0"/>
              <a:t>The production of offspring (children) which occurs through sexual intercourse. </a:t>
            </a:r>
          </a:p>
        </p:txBody>
      </p:sp>
    </p:spTree>
    <p:extLst>
      <p:ext uri="{BB962C8B-B14F-4D97-AF65-F5344CB8AC3E}">
        <p14:creationId xmlns:p14="http://schemas.microsoft.com/office/powerpoint/2010/main" val="141522314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5C7B-1500-9FD4-765D-E19617125825}"/>
              </a:ext>
            </a:extLst>
          </p:cNvPr>
          <p:cNvSpPr>
            <a:spLocks noGrp="1"/>
          </p:cNvSpPr>
          <p:nvPr>
            <p:ph type="title"/>
          </p:nvPr>
        </p:nvSpPr>
        <p:spPr/>
        <p:txBody>
          <a:bodyPr/>
          <a:lstStyle/>
          <a:p>
            <a:r>
              <a:rPr lang="en-US" dirty="0"/>
              <a:t>Puberty: </a:t>
            </a:r>
            <a:r>
              <a:rPr lang="en-AU" sz="5400" b="1" dirty="0">
                <a:solidFill>
                  <a:schemeClr val="tx1"/>
                </a:solidFill>
              </a:rPr>
              <a:t>(pg.38)</a:t>
            </a:r>
            <a:endParaRPr lang="en-US" dirty="0"/>
          </a:p>
        </p:txBody>
      </p:sp>
      <p:sp>
        <p:nvSpPr>
          <p:cNvPr id="3" name="Content Placeholder 2">
            <a:extLst>
              <a:ext uri="{FF2B5EF4-FFF2-40B4-BE49-F238E27FC236}">
                <a16:creationId xmlns:a16="http://schemas.microsoft.com/office/drawing/2014/main" id="{9540895E-8F13-C5AA-4365-206B398E070D}"/>
              </a:ext>
            </a:extLst>
          </p:cNvPr>
          <p:cNvSpPr>
            <a:spLocks noGrp="1"/>
          </p:cNvSpPr>
          <p:nvPr>
            <p:ph idx="1"/>
          </p:nvPr>
        </p:nvSpPr>
        <p:spPr>
          <a:xfrm>
            <a:off x="1251677" y="1485900"/>
            <a:ext cx="10576571" cy="5143499"/>
          </a:xfrm>
        </p:spPr>
        <p:txBody>
          <a:bodyPr>
            <a:normAutofit fontScale="92500" lnSpcReduction="20000"/>
          </a:bodyPr>
          <a:lstStyle/>
          <a:p>
            <a:r>
              <a:rPr lang="en-US" dirty="0"/>
              <a:t>The changes that occur during puberty </a:t>
            </a:r>
            <a:br>
              <a:rPr lang="en-US" dirty="0"/>
            </a:br>
            <a:r>
              <a:rPr lang="en-US" dirty="0"/>
              <a:t>can be </a:t>
            </a:r>
            <a:r>
              <a:rPr lang="en-US" dirty="0" err="1"/>
              <a:t>categorised</a:t>
            </a:r>
            <a:r>
              <a:rPr lang="en-US" dirty="0"/>
              <a:t> as:</a:t>
            </a:r>
          </a:p>
          <a:p>
            <a:pPr lvl="2"/>
            <a:r>
              <a:rPr lang="en-US" sz="2100" dirty="0"/>
              <a:t>PHYSICAL</a:t>
            </a:r>
          </a:p>
          <a:p>
            <a:pPr lvl="2"/>
            <a:r>
              <a:rPr lang="en-US" sz="2100" dirty="0"/>
              <a:t>SOCIAL</a:t>
            </a:r>
          </a:p>
          <a:p>
            <a:pPr lvl="2"/>
            <a:r>
              <a:rPr lang="en-US" sz="2100" dirty="0"/>
              <a:t>EMOTIONAL</a:t>
            </a:r>
          </a:p>
          <a:p>
            <a:endParaRPr lang="en-US" dirty="0"/>
          </a:p>
          <a:p>
            <a:r>
              <a:rPr lang="en-US" dirty="0"/>
              <a:t>The purpose of puberty is to allow the body </a:t>
            </a:r>
            <a:br>
              <a:rPr lang="en-US" dirty="0"/>
            </a:br>
            <a:r>
              <a:rPr lang="en-US" dirty="0"/>
              <a:t>to mature into an adult and become </a:t>
            </a:r>
            <a:br>
              <a:rPr lang="en-US" dirty="0"/>
            </a:br>
            <a:r>
              <a:rPr lang="en-US" dirty="0"/>
              <a:t>capable of sexual reproduction.</a:t>
            </a:r>
          </a:p>
          <a:p>
            <a:endParaRPr lang="en-US" dirty="0"/>
          </a:p>
          <a:p>
            <a:r>
              <a:rPr lang="en-US" dirty="0"/>
              <a:t>The trigger for puberty is the production of </a:t>
            </a:r>
            <a:br>
              <a:rPr lang="en-US" dirty="0"/>
            </a:br>
            <a:r>
              <a:rPr lang="en-US" dirty="0"/>
              <a:t>‘gonadotrophin releasing hormone’ (GnRH) from a part of the brain called the hypothalamus. </a:t>
            </a:r>
          </a:p>
          <a:p>
            <a:endParaRPr lang="en-US" dirty="0"/>
          </a:p>
          <a:p>
            <a:r>
              <a:rPr lang="en-US" dirty="0"/>
              <a:t>This hormone (GnRH) stimulates the pituitary gland to send a signal to the ovaries in a girl, and the testes in a boy, to release their sex hormones.</a:t>
            </a:r>
          </a:p>
          <a:p>
            <a:pPr lvl="2"/>
            <a:endParaRPr lang="en-US" dirty="0"/>
          </a:p>
          <a:p>
            <a:endParaRPr lang="en-US" dirty="0"/>
          </a:p>
          <a:p>
            <a:pPr lvl="2"/>
            <a:endParaRPr lang="en-US" dirty="0"/>
          </a:p>
          <a:p>
            <a:endParaRPr lang="en-US" dirty="0"/>
          </a:p>
        </p:txBody>
      </p:sp>
      <p:pic>
        <p:nvPicPr>
          <p:cNvPr id="4" name="Online Media 3" descr="What Is Puberty? | Puberty">
            <a:hlinkClick r:id="" action="ppaction://media"/>
            <a:extLst>
              <a:ext uri="{FF2B5EF4-FFF2-40B4-BE49-F238E27FC236}">
                <a16:creationId xmlns:a16="http://schemas.microsoft.com/office/drawing/2014/main" id="{A2FA1B9D-FF2A-46DF-CBE5-FE4E6D2A6E6E}"/>
              </a:ext>
            </a:extLst>
          </p:cNvPr>
          <p:cNvPicPr>
            <a:picLocks noRot="1" noChangeAspect="1"/>
          </p:cNvPicPr>
          <p:nvPr>
            <a:videoFile r:link="rId1"/>
          </p:nvPr>
        </p:nvPicPr>
        <p:blipFill>
          <a:blip r:embed="rId4"/>
          <a:stretch>
            <a:fillRect/>
          </a:stretch>
        </p:blipFill>
        <p:spPr>
          <a:xfrm>
            <a:off x="6340838" y="1485900"/>
            <a:ext cx="5487410" cy="3100387"/>
          </a:xfrm>
          <a:prstGeom prst="rect">
            <a:avLst/>
          </a:prstGeom>
        </p:spPr>
      </p:pic>
    </p:spTree>
    <p:extLst>
      <p:ext uri="{BB962C8B-B14F-4D97-AF65-F5344CB8AC3E}">
        <p14:creationId xmlns:p14="http://schemas.microsoft.com/office/powerpoint/2010/main" val="148584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BB00B-D7BD-331A-EC3B-7CE613CD23A0}"/>
              </a:ext>
            </a:extLst>
          </p:cNvPr>
          <p:cNvSpPr>
            <a:spLocks noGrp="1"/>
          </p:cNvSpPr>
          <p:nvPr>
            <p:ph type="title"/>
          </p:nvPr>
        </p:nvSpPr>
        <p:spPr>
          <a:xfrm>
            <a:off x="765051" y="382385"/>
            <a:ext cx="6015897" cy="1492132"/>
          </a:xfrm>
        </p:spPr>
        <p:txBody>
          <a:bodyPr>
            <a:normAutofit/>
          </a:bodyPr>
          <a:lstStyle/>
          <a:p>
            <a:r>
              <a:rPr lang="en-US" dirty="0"/>
              <a:t>Activity 1: </a:t>
            </a:r>
            <a:r>
              <a:rPr lang="en-AU" sz="4800" b="1" dirty="0">
                <a:solidFill>
                  <a:schemeClr val="tx1"/>
                </a:solidFill>
              </a:rPr>
              <a:t>(pg.38)</a:t>
            </a:r>
            <a:endParaRPr lang="en-US" dirty="0"/>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97E4A7A-A122-BC1C-412A-27A5437747EB}"/>
              </a:ext>
            </a:extLst>
          </p:cNvPr>
          <p:cNvSpPr>
            <a:spLocks noGrp="1"/>
          </p:cNvSpPr>
          <p:nvPr>
            <p:ph idx="1"/>
          </p:nvPr>
        </p:nvSpPr>
        <p:spPr>
          <a:xfrm>
            <a:off x="508000" y="1364343"/>
            <a:ext cx="6734629" cy="5493657"/>
          </a:xfrm>
        </p:spPr>
        <p:txBody>
          <a:bodyPr>
            <a:normAutofit/>
          </a:bodyPr>
          <a:lstStyle/>
          <a:p>
            <a:pPr>
              <a:lnSpc>
                <a:spcPct val="100000"/>
              </a:lnSpc>
            </a:pPr>
            <a:r>
              <a:rPr lang="en-US" sz="2400" dirty="0"/>
              <a:t>In the space provided in your books answer the questions below:</a:t>
            </a:r>
          </a:p>
          <a:p>
            <a:pPr marL="1257300" lvl="2" indent="-342900">
              <a:lnSpc>
                <a:spcPct val="100000"/>
              </a:lnSpc>
              <a:buFont typeface="+mj-lt"/>
              <a:buAutoNum type="arabicPeriod"/>
            </a:pPr>
            <a:r>
              <a:rPr lang="en-US" sz="2400" b="1" i="1" dirty="0">
                <a:solidFill>
                  <a:srgbClr val="FF0000"/>
                </a:solidFill>
              </a:rPr>
              <a:t>What is puberty?</a:t>
            </a:r>
          </a:p>
          <a:p>
            <a:pPr marL="1257300" lvl="2" indent="-342900">
              <a:lnSpc>
                <a:spcPct val="100000"/>
              </a:lnSpc>
              <a:buFont typeface="+mj-lt"/>
              <a:buAutoNum type="arabicPeriod"/>
            </a:pPr>
            <a:r>
              <a:rPr lang="en-US" sz="2400" b="1" i="1" dirty="0">
                <a:solidFill>
                  <a:srgbClr val="FF0000"/>
                </a:solidFill>
              </a:rPr>
              <a:t>What is the purpose of puberty?</a:t>
            </a:r>
          </a:p>
          <a:p>
            <a:pPr marL="1257300" lvl="2" indent="-342900">
              <a:lnSpc>
                <a:spcPct val="100000"/>
              </a:lnSpc>
              <a:buFont typeface="+mj-lt"/>
              <a:buAutoNum type="arabicPeriod"/>
            </a:pPr>
            <a:r>
              <a:rPr lang="en-US" sz="2400" b="1" i="1" dirty="0">
                <a:solidFill>
                  <a:srgbClr val="FF0000"/>
                </a:solidFill>
              </a:rPr>
              <a:t>What causes puberty to happen?</a:t>
            </a:r>
          </a:p>
          <a:p>
            <a:pPr marL="1257300" lvl="2" indent="-342900">
              <a:lnSpc>
                <a:spcPct val="100000"/>
              </a:lnSpc>
              <a:buFont typeface="+mj-lt"/>
              <a:buAutoNum type="arabicPeriod"/>
            </a:pPr>
            <a:r>
              <a:rPr lang="en-US" sz="2400" b="1" i="1" dirty="0">
                <a:solidFill>
                  <a:srgbClr val="FF0000"/>
                </a:solidFill>
              </a:rPr>
              <a:t>How do you feel about puberty?</a:t>
            </a:r>
          </a:p>
          <a:p>
            <a:pPr>
              <a:lnSpc>
                <a:spcPct val="100000"/>
              </a:lnSpc>
            </a:pPr>
            <a:endParaRPr lang="en-US" sz="2400" dirty="0"/>
          </a:p>
          <a:p>
            <a:pPr>
              <a:lnSpc>
                <a:spcPct val="100000"/>
              </a:lnSpc>
            </a:pPr>
            <a:r>
              <a:rPr lang="en-US" dirty="0"/>
              <a:t>Make sure you write your answers in </a:t>
            </a:r>
            <a:r>
              <a:rPr lang="en-US" b="1" dirty="0"/>
              <a:t>your own words</a:t>
            </a:r>
            <a:r>
              <a:rPr lang="en-US" dirty="0"/>
              <a:t>. </a:t>
            </a:r>
          </a:p>
          <a:p>
            <a:pPr>
              <a:lnSpc>
                <a:spcPct val="100000"/>
              </a:lnSpc>
            </a:pPr>
            <a:r>
              <a:rPr lang="en-US" dirty="0"/>
              <a:t>Once finished, discuss your answers with your partner. </a:t>
            </a:r>
          </a:p>
          <a:p>
            <a:pPr>
              <a:lnSpc>
                <a:spcPct val="100000"/>
              </a:lnSpc>
            </a:pPr>
            <a:r>
              <a:rPr lang="en-US" dirty="0"/>
              <a:t>Be prepared to share your answers with the class. </a:t>
            </a:r>
          </a:p>
          <a:p>
            <a:pPr>
              <a:lnSpc>
                <a:spcPct val="100000"/>
              </a:lnSpc>
            </a:pPr>
            <a:endParaRPr lang="en-US" dirty="0"/>
          </a:p>
          <a:p>
            <a:pPr>
              <a:lnSpc>
                <a:spcPct val="100000"/>
              </a:lnSpc>
            </a:pPr>
            <a:r>
              <a:rPr lang="en-US" dirty="0"/>
              <a:t>You have 6 minutes. </a:t>
            </a:r>
          </a:p>
        </p:txBody>
      </p:sp>
      <p:pic>
        <p:nvPicPr>
          <p:cNvPr id="4" name="Picture 3" descr="A person holding a doll&#10;&#10;Description automatically generated">
            <a:extLst>
              <a:ext uri="{FF2B5EF4-FFF2-40B4-BE49-F238E27FC236}">
                <a16:creationId xmlns:a16="http://schemas.microsoft.com/office/drawing/2014/main" id="{6925017F-AA1C-B81F-544B-89BE778EDCF8}"/>
              </a:ext>
            </a:extLst>
          </p:cNvPr>
          <p:cNvPicPr>
            <a:picLocks noChangeAspect="1"/>
          </p:cNvPicPr>
          <p:nvPr/>
        </p:nvPicPr>
        <p:blipFill rotWithShape="1">
          <a:blip r:embed="rId3"/>
          <a:srcRect l="23616" r="23866"/>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3237096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7DE8-92B3-7AD3-54E7-A84F862E8CC1}"/>
              </a:ext>
            </a:extLst>
          </p:cNvPr>
          <p:cNvSpPr>
            <a:spLocks noGrp="1"/>
          </p:cNvSpPr>
          <p:nvPr>
            <p:ph type="title"/>
          </p:nvPr>
        </p:nvSpPr>
        <p:spPr>
          <a:xfrm>
            <a:off x="1004698" y="229581"/>
            <a:ext cx="7021466" cy="1320855"/>
          </a:xfrm>
        </p:spPr>
        <p:txBody>
          <a:bodyPr>
            <a:normAutofit/>
          </a:bodyPr>
          <a:lstStyle/>
          <a:p>
            <a:r>
              <a:rPr lang="en-US" sz="3700" dirty="0"/>
              <a:t>Activity 2: Puberty Changes</a:t>
            </a:r>
            <a:br>
              <a:rPr lang="en-US" sz="3700" dirty="0"/>
            </a:br>
            <a:r>
              <a:rPr lang="en-AU" sz="4000" b="1" dirty="0">
                <a:solidFill>
                  <a:schemeClr val="tx1"/>
                </a:solidFill>
              </a:rPr>
              <a:t>(pg.39)</a:t>
            </a:r>
            <a:endParaRPr lang="en-US" sz="3700" dirty="0"/>
          </a:p>
        </p:txBody>
      </p:sp>
      <p:sp>
        <p:nvSpPr>
          <p:cNvPr id="3" name="Content Placeholder 2">
            <a:extLst>
              <a:ext uri="{FF2B5EF4-FFF2-40B4-BE49-F238E27FC236}">
                <a16:creationId xmlns:a16="http://schemas.microsoft.com/office/drawing/2014/main" id="{FDB26BFD-75A2-98C6-502E-79166053981F}"/>
              </a:ext>
            </a:extLst>
          </p:cNvPr>
          <p:cNvSpPr>
            <a:spLocks noGrp="1"/>
          </p:cNvSpPr>
          <p:nvPr>
            <p:ph idx="1"/>
          </p:nvPr>
        </p:nvSpPr>
        <p:spPr>
          <a:xfrm>
            <a:off x="1251678" y="1465944"/>
            <a:ext cx="6527979" cy="5268686"/>
          </a:xfrm>
        </p:spPr>
        <p:txBody>
          <a:bodyPr>
            <a:normAutofit fontScale="92500" lnSpcReduction="10000"/>
          </a:bodyPr>
          <a:lstStyle/>
          <a:p>
            <a:r>
              <a:rPr lang="en-US" dirty="0">
                <a:solidFill>
                  <a:schemeClr val="tx1"/>
                </a:solidFill>
              </a:rPr>
              <a:t>Watch the videos over the next slides about puberty changes in boys and girls. </a:t>
            </a:r>
          </a:p>
          <a:p>
            <a:endParaRPr lang="en-US" dirty="0">
              <a:solidFill>
                <a:schemeClr val="tx1"/>
              </a:solidFill>
            </a:endParaRPr>
          </a:p>
          <a:p>
            <a:r>
              <a:rPr lang="en-US" dirty="0">
                <a:solidFill>
                  <a:schemeClr val="tx1"/>
                </a:solidFill>
              </a:rPr>
              <a:t>Choose 3 different colours - one for boys, one for girls and one for both. </a:t>
            </a:r>
          </a:p>
          <a:p>
            <a:endParaRPr lang="en-US" dirty="0">
              <a:solidFill>
                <a:schemeClr val="tx1"/>
              </a:solidFill>
            </a:endParaRPr>
          </a:p>
          <a:p>
            <a:r>
              <a:rPr lang="en-US" dirty="0">
                <a:solidFill>
                  <a:schemeClr val="tx1"/>
                </a:solidFill>
              </a:rPr>
              <a:t>While watching ‘Puberty for Boys,’ label the changes that occur and draw a line to show </a:t>
            </a:r>
            <a:r>
              <a:rPr lang="en-US" b="1" u="sng" dirty="0">
                <a:solidFill>
                  <a:schemeClr val="tx1"/>
                </a:solidFill>
              </a:rPr>
              <a:t>where</a:t>
            </a:r>
            <a:r>
              <a:rPr lang="en-US" dirty="0">
                <a:solidFill>
                  <a:schemeClr val="tx1"/>
                </a:solidFill>
              </a:rPr>
              <a:t> on the body that change occurs. </a:t>
            </a:r>
          </a:p>
          <a:p>
            <a:endParaRPr lang="en-US" dirty="0">
              <a:solidFill>
                <a:schemeClr val="tx1"/>
              </a:solidFill>
            </a:endParaRPr>
          </a:p>
          <a:p>
            <a:r>
              <a:rPr lang="en-US" dirty="0">
                <a:solidFill>
                  <a:schemeClr val="tx1"/>
                </a:solidFill>
              </a:rPr>
              <a:t>Repeat for ‘Puberty for Girls.’</a:t>
            </a:r>
          </a:p>
          <a:p>
            <a:endParaRPr lang="en-US" dirty="0">
              <a:solidFill>
                <a:schemeClr val="tx1"/>
              </a:solidFill>
            </a:endParaRPr>
          </a:p>
          <a:p>
            <a:r>
              <a:rPr lang="en-US" dirty="0">
                <a:solidFill>
                  <a:schemeClr val="tx1"/>
                </a:solidFill>
              </a:rPr>
              <a:t>Using your third colour, highlight/underline/draw a circle around the changes that occur to BOTH males and females during puberty. </a:t>
            </a:r>
          </a:p>
        </p:txBody>
      </p:sp>
      <p:pic>
        <p:nvPicPr>
          <p:cNvPr id="4" name="Picture 3" descr="A black and white outline of a person&#10;&#10;Description automatically generated">
            <a:extLst>
              <a:ext uri="{FF2B5EF4-FFF2-40B4-BE49-F238E27FC236}">
                <a16:creationId xmlns:a16="http://schemas.microsoft.com/office/drawing/2014/main" id="{C4076685-67F0-22A7-DEC7-EF2049ED0F96}"/>
              </a:ext>
            </a:extLst>
          </p:cNvPr>
          <p:cNvPicPr>
            <a:picLocks noChangeAspect="1"/>
          </p:cNvPicPr>
          <p:nvPr/>
        </p:nvPicPr>
        <p:blipFill rotWithShape="1">
          <a:blip r:embed="rId3">
            <a:extLst>
              <a:ext uri="{28A0092B-C50C-407E-A947-70E740481C1C}">
                <a14:useLocalDpi xmlns:a14="http://schemas.microsoft.com/office/drawing/2010/main" val="0"/>
              </a:ext>
            </a:extLst>
          </a:blip>
          <a:srcRect l="17324" t="4255" r="17256" b="11291"/>
          <a:stretch/>
        </p:blipFill>
        <p:spPr bwMode="auto">
          <a:xfrm>
            <a:off x="8101409" y="631976"/>
            <a:ext cx="3347454" cy="5594047"/>
          </a:xfrm>
          <a:prstGeom prst="rect">
            <a:avLst/>
          </a:prstGeom>
          <a:extLst>
            <a:ext uri="{53640926-AAD7-44D8-BBD7-CCE9431645EC}">
              <a14:shadowObscured xmlns:a14="http://schemas.microsoft.com/office/drawing/2010/main"/>
            </a:ext>
          </a:extLst>
        </p:spPr>
      </p:pic>
      <p:cxnSp>
        <p:nvCxnSpPr>
          <p:cNvPr id="8" name="Straight Arrow Connector 7">
            <a:extLst>
              <a:ext uri="{FF2B5EF4-FFF2-40B4-BE49-F238E27FC236}">
                <a16:creationId xmlns:a16="http://schemas.microsoft.com/office/drawing/2014/main" id="{0FF2370E-682C-902D-847C-5708707272B3}"/>
              </a:ext>
            </a:extLst>
          </p:cNvPr>
          <p:cNvCxnSpPr>
            <a:cxnSpLocks/>
          </p:cNvCxnSpPr>
          <p:nvPr/>
        </p:nvCxnSpPr>
        <p:spPr>
          <a:xfrm flipV="1">
            <a:off x="9528393" y="3991428"/>
            <a:ext cx="246743" cy="2438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067236-6B65-4EF6-7A4E-C7C6BEDBE7E0}"/>
              </a:ext>
            </a:extLst>
          </p:cNvPr>
          <p:cNvSpPr txBox="1"/>
          <p:nvPr/>
        </p:nvSpPr>
        <p:spPr>
          <a:xfrm>
            <a:off x="8273143" y="6400800"/>
            <a:ext cx="2888343" cy="369332"/>
          </a:xfrm>
          <a:prstGeom prst="rect">
            <a:avLst/>
          </a:prstGeom>
          <a:noFill/>
        </p:spPr>
        <p:txBody>
          <a:bodyPr wrap="square" rtlCol="0">
            <a:spAutoFit/>
          </a:bodyPr>
          <a:lstStyle/>
          <a:p>
            <a:r>
              <a:rPr lang="en-US" dirty="0"/>
              <a:t>Erections become possible</a:t>
            </a:r>
          </a:p>
        </p:txBody>
      </p:sp>
      <p:cxnSp>
        <p:nvCxnSpPr>
          <p:cNvPr id="12" name="Straight Arrow Connector 11">
            <a:extLst>
              <a:ext uri="{FF2B5EF4-FFF2-40B4-BE49-F238E27FC236}">
                <a16:creationId xmlns:a16="http://schemas.microsoft.com/office/drawing/2014/main" id="{D80D1EA4-06A0-9D5C-3E1F-785F97D6FD7E}"/>
              </a:ext>
            </a:extLst>
          </p:cNvPr>
          <p:cNvCxnSpPr>
            <a:cxnSpLocks/>
          </p:cNvCxnSpPr>
          <p:nvPr/>
        </p:nvCxnSpPr>
        <p:spPr>
          <a:xfrm flipH="1">
            <a:off x="9992850" y="1625600"/>
            <a:ext cx="947472" cy="12627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19584C-5102-9E05-D930-97044A090439}"/>
              </a:ext>
            </a:extLst>
          </p:cNvPr>
          <p:cNvSpPr txBox="1"/>
          <p:nvPr/>
        </p:nvSpPr>
        <p:spPr>
          <a:xfrm>
            <a:off x="10668000" y="993783"/>
            <a:ext cx="1524000" cy="646331"/>
          </a:xfrm>
          <a:prstGeom prst="rect">
            <a:avLst/>
          </a:prstGeom>
          <a:noFill/>
        </p:spPr>
        <p:txBody>
          <a:bodyPr wrap="square" rtlCol="0">
            <a:spAutoFit/>
          </a:bodyPr>
          <a:lstStyle/>
          <a:p>
            <a:r>
              <a:rPr lang="en-US" dirty="0"/>
              <a:t>Breasts develop</a:t>
            </a:r>
          </a:p>
        </p:txBody>
      </p:sp>
      <p:cxnSp>
        <p:nvCxnSpPr>
          <p:cNvPr id="16" name="Straight Arrow Connector 15">
            <a:extLst>
              <a:ext uri="{FF2B5EF4-FFF2-40B4-BE49-F238E27FC236}">
                <a16:creationId xmlns:a16="http://schemas.microsoft.com/office/drawing/2014/main" id="{5362707D-EDD5-506E-1948-2C11553D70CA}"/>
              </a:ext>
            </a:extLst>
          </p:cNvPr>
          <p:cNvCxnSpPr>
            <a:cxnSpLocks/>
          </p:cNvCxnSpPr>
          <p:nvPr/>
        </p:nvCxnSpPr>
        <p:spPr>
          <a:xfrm>
            <a:off x="8973575" y="645105"/>
            <a:ext cx="678189" cy="48980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1282437-44A8-E2BD-C764-AC9DBE783F65}"/>
              </a:ext>
            </a:extLst>
          </p:cNvPr>
          <p:cNvSpPr txBox="1"/>
          <p:nvPr/>
        </p:nvSpPr>
        <p:spPr>
          <a:xfrm>
            <a:off x="8026164" y="304801"/>
            <a:ext cx="1625600" cy="369332"/>
          </a:xfrm>
          <a:prstGeom prst="rect">
            <a:avLst/>
          </a:prstGeom>
          <a:noFill/>
        </p:spPr>
        <p:txBody>
          <a:bodyPr wrap="square" rtlCol="0">
            <a:spAutoFit/>
          </a:bodyPr>
          <a:lstStyle/>
          <a:p>
            <a:r>
              <a:rPr lang="en-US" dirty="0"/>
              <a:t>Mood swings</a:t>
            </a:r>
          </a:p>
        </p:txBody>
      </p:sp>
    </p:spTree>
    <p:extLst>
      <p:ext uri="{BB962C8B-B14F-4D97-AF65-F5344CB8AC3E}">
        <p14:creationId xmlns:p14="http://schemas.microsoft.com/office/powerpoint/2010/main" val="149948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All About Boys Puberty">
            <a:hlinkClick r:id="" action="ppaction://media"/>
            <a:extLst>
              <a:ext uri="{FF2B5EF4-FFF2-40B4-BE49-F238E27FC236}">
                <a16:creationId xmlns:a16="http://schemas.microsoft.com/office/drawing/2014/main" id="{B7FE1235-907D-AD1F-1B08-8F471232DDD3}"/>
              </a:ext>
            </a:extLst>
          </p:cNvPr>
          <p:cNvPicPr>
            <a:picLocks noGrp="1" noRot="1" noChangeAspect="1"/>
          </p:cNvPicPr>
          <p:nvPr>
            <p:ph idx="1"/>
            <a:videoFile r:link="rId1"/>
          </p:nvPr>
        </p:nvPicPr>
        <p:blipFill>
          <a:blip r:embed="rId4"/>
          <a:stretch>
            <a:fillRect/>
          </a:stretch>
        </p:blipFill>
        <p:spPr>
          <a:xfrm>
            <a:off x="943429" y="145143"/>
            <a:ext cx="10842171" cy="6589486"/>
          </a:xfrm>
          <a:prstGeom prst="rect">
            <a:avLst/>
          </a:prstGeom>
        </p:spPr>
      </p:pic>
    </p:spTree>
    <p:extLst>
      <p:ext uri="{BB962C8B-B14F-4D97-AF65-F5344CB8AC3E}">
        <p14:creationId xmlns:p14="http://schemas.microsoft.com/office/powerpoint/2010/main" val="388986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What is Puberty? Decoding Puberty in Girls">
            <a:hlinkClick r:id="" action="ppaction://media"/>
            <a:extLst>
              <a:ext uri="{FF2B5EF4-FFF2-40B4-BE49-F238E27FC236}">
                <a16:creationId xmlns:a16="http://schemas.microsoft.com/office/drawing/2014/main" id="{38EA2088-6C3B-E081-555E-E9D47180CE6C}"/>
              </a:ext>
            </a:extLst>
          </p:cNvPr>
          <p:cNvPicPr>
            <a:picLocks noGrp="1" noRot="1" noChangeAspect="1"/>
          </p:cNvPicPr>
          <p:nvPr>
            <p:ph idx="1"/>
            <a:videoFile r:link="rId1"/>
          </p:nvPr>
        </p:nvPicPr>
        <p:blipFill>
          <a:blip r:embed="rId4"/>
          <a:stretch>
            <a:fillRect/>
          </a:stretch>
        </p:blipFill>
        <p:spPr>
          <a:xfrm>
            <a:off x="928914" y="130629"/>
            <a:ext cx="10856686" cy="6604000"/>
          </a:xfrm>
          <a:prstGeom prst="rect">
            <a:avLst/>
          </a:prstGeom>
        </p:spPr>
      </p:pic>
    </p:spTree>
    <p:extLst>
      <p:ext uri="{BB962C8B-B14F-4D97-AF65-F5344CB8AC3E}">
        <p14:creationId xmlns:p14="http://schemas.microsoft.com/office/powerpoint/2010/main" val="330753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7679-8E48-7BB5-EC75-1D6CE4B68049}"/>
              </a:ext>
            </a:extLst>
          </p:cNvPr>
          <p:cNvSpPr>
            <a:spLocks noGrp="1"/>
          </p:cNvSpPr>
          <p:nvPr>
            <p:ph type="title"/>
          </p:nvPr>
        </p:nvSpPr>
        <p:spPr>
          <a:xfrm>
            <a:off x="1251678" y="382385"/>
            <a:ext cx="10178322" cy="1272244"/>
          </a:xfrm>
        </p:spPr>
        <p:txBody>
          <a:bodyPr>
            <a:normAutofit fontScale="90000"/>
          </a:bodyPr>
          <a:lstStyle/>
          <a:p>
            <a:r>
              <a:rPr lang="en-US" sz="4400" dirty="0"/>
              <a:t>Activity 3: Physical, Social and Emotional Changes </a:t>
            </a:r>
            <a:r>
              <a:rPr lang="en-AU" sz="4400" b="1" dirty="0">
                <a:solidFill>
                  <a:schemeClr val="tx1"/>
                </a:solidFill>
              </a:rPr>
              <a:t>(pg.40)</a:t>
            </a:r>
            <a:endParaRPr lang="en-US" sz="4400" dirty="0"/>
          </a:p>
        </p:txBody>
      </p:sp>
      <p:sp>
        <p:nvSpPr>
          <p:cNvPr id="3" name="Content Placeholder 2">
            <a:extLst>
              <a:ext uri="{FF2B5EF4-FFF2-40B4-BE49-F238E27FC236}">
                <a16:creationId xmlns:a16="http://schemas.microsoft.com/office/drawing/2014/main" id="{223DC7B3-E205-9FF8-188C-5045DB5615FF}"/>
              </a:ext>
            </a:extLst>
          </p:cNvPr>
          <p:cNvSpPr>
            <a:spLocks noGrp="1"/>
          </p:cNvSpPr>
          <p:nvPr>
            <p:ph idx="1"/>
          </p:nvPr>
        </p:nvSpPr>
        <p:spPr>
          <a:xfrm>
            <a:off x="1251678" y="1785257"/>
            <a:ext cx="10178322" cy="4934857"/>
          </a:xfrm>
        </p:spPr>
        <p:txBody>
          <a:bodyPr>
            <a:normAutofit fontScale="92500" lnSpcReduction="10000"/>
          </a:bodyPr>
          <a:lstStyle/>
          <a:p>
            <a:pPr marL="0" indent="0">
              <a:buNone/>
            </a:pPr>
            <a:r>
              <a:rPr lang="en-US" sz="1800" dirty="0"/>
              <a:t>Now you have learnt about some of the physical changes that occur </a:t>
            </a:r>
            <a:br>
              <a:rPr lang="en-US" sz="1800" dirty="0"/>
            </a:br>
            <a:r>
              <a:rPr lang="en-US" sz="1800" dirty="0"/>
              <a:t>during puberty, but what about the social and emotional ones that may </a:t>
            </a:r>
            <a:br>
              <a:rPr lang="en-US" sz="1800" dirty="0"/>
            </a:br>
            <a:r>
              <a:rPr lang="en-US" sz="1800" dirty="0"/>
              <a:t>happen?</a:t>
            </a:r>
          </a:p>
          <a:p>
            <a:pPr marL="0" indent="0">
              <a:buNone/>
            </a:pPr>
            <a:r>
              <a:rPr lang="en-AU" sz="1800" dirty="0">
                <a:effectLst/>
                <a:latin typeface="Calibri" panose="020F0502020204030204" pitchFamily="34" charset="0"/>
                <a:ea typeface="Arial" panose="020B0604020202020204" pitchFamily="34" charset="0"/>
              </a:rPr>
              <a:t>Social changes are those changes that may happen around our relationships </a:t>
            </a:r>
            <a:br>
              <a:rPr lang="en-AU" sz="1800" dirty="0">
                <a:effectLst/>
                <a:latin typeface="Calibri" panose="020F0502020204030204" pitchFamily="34" charset="0"/>
                <a:ea typeface="Arial" panose="020B0604020202020204" pitchFamily="34" charset="0"/>
              </a:rPr>
            </a:br>
            <a:r>
              <a:rPr lang="en-AU" sz="1800" dirty="0">
                <a:effectLst/>
                <a:latin typeface="Calibri" panose="020F0502020204030204" pitchFamily="34" charset="0"/>
                <a:ea typeface="Arial" panose="020B0604020202020204" pitchFamily="34" charset="0"/>
              </a:rPr>
              <a:t>with our friends, family, lovers etc. Emotional changes are those changes </a:t>
            </a:r>
            <a:br>
              <a:rPr lang="en-AU" sz="1800" dirty="0">
                <a:effectLst/>
                <a:latin typeface="Calibri" panose="020F0502020204030204" pitchFamily="34" charset="0"/>
                <a:ea typeface="Arial" panose="020B0604020202020204" pitchFamily="34" charset="0"/>
              </a:rPr>
            </a:br>
            <a:r>
              <a:rPr lang="en-AU" sz="1800" dirty="0">
                <a:effectLst/>
                <a:latin typeface="Calibri" panose="020F0502020204030204" pitchFamily="34" charset="0"/>
                <a:ea typeface="Arial" panose="020B0604020202020204" pitchFamily="34" charset="0"/>
              </a:rPr>
              <a:t>that involve our feelings – how we feel about ourselves and others. </a:t>
            </a:r>
            <a:endParaRPr lang="en-AU" sz="1800" dirty="0">
              <a:effectLst/>
              <a:latin typeface="Times New Roman" panose="02020603050405020304" pitchFamily="18" charset="0"/>
              <a:ea typeface="Times New Roman" panose="02020603050405020304" pitchFamily="18" charset="0"/>
            </a:endParaRPr>
          </a:p>
          <a:p>
            <a:pPr marL="0" indent="0">
              <a:buNone/>
            </a:pPr>
            <a:endParaRPr lang="en-US" sz="1800" dirty="0"/>
          </a:p>
          <a:p>
            <a:r>
              <a:rPr lang="en-US" sz="1800" dirty="0"/>
              <a:t>Complete the table in your books by researching the answers – physical changes for girls and boys, social and emotional changes for both.</a:t>
            </a:r>
          </a:p>
          <a:p>
            <a:r>
              <a:rPr lang="en-US" sz="1800" dirty="0"/>
              <a:t>A minimum of 7x changes that occur during puberty in each column. </a:t>
            </a:r>
          </a:p>
          <a:p>
            <a:pPr lvl="1"/>
            <a:r>
              <a:rPr lang="en-US" sz="1600" dirty="0"/>
              <a:t>You can use the changes you wrote down from your previous activity, but you are still expected to find extras. </a:t>
            </a:r>
          </a:p>
          <a:p>
            <a:r>
              <a:rPr lang="en-US" sz="1800" dirty="0"/>
              <a:t>You may work in pairs. </a:t>
            </a:r>
          </a:p>
          <a:p>
            <a:r>
              <a:rPr lang="en-US" sz="1800" dirty="0"/>
              <a:t>Some websites are given to you in your books to help you.</a:t>
            </a:r>
          </a:p>
          <a:p>
            <a:endParaRPr lang="en-US" sz="1800" dirty="0"/>
          </a:p>
          <a:p>
            <a:r>
              <a:rPr lang="en-US" sz="1800" dirty="0"/>
              <a:t>You have 15 minutes. </a:t>
            </a:r>
          </a:p>
        </p:txBody>
      </p:sp>
      <p:pic>
        <p:nvPicPr>
          <p:cNvPr id="1026" name="Picture 2" descr="What is puberty? - 1jour1actu.com">
            <a:extLst>
              <a:ext uri="{FF2B5EF4-FFF2-40B4-BE49-F238E27FC236}">
                <a16:creationId xmlns:a16="http://schemas.microsoft.com/office/drawing/2014/main" id="{72D760DE-5E6F-1D4D-1C6A-75B3AD6198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42" t="8395" r="18914" b="8050"/>
          <a:stretch/>
        </p:blipFill>
        <p:spPr bwMode="auto">
          <a:xfrm>
            <a:off x="8447313" y="948443"/>
            <a:ext cx="3425372" cy="278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62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3F145CA-A387-0A72-8873-79569EE65426}"/>
              </a:ext>
            </a:extLst>
          </p:cNvPr>
          <p:cNvSpPr>
            <a:spLocks noGrp="1"/>
          </p:cNvSpPr>
          <p:nvPr>
            <p:ph type="title"/>
          </p:nvPr>
        </p:nvSpPr>
        <p:spPr>
          <a:xfrm>
            <a:off x="1251678" y="382385"/>
            <a:ext cx="10178322" cy="1492132"/>
          </a:xfrm>
        </p:spPr>
        <p:txBody>
          <a:bodyPr anchor="ctr">
            <a:normAutofit/>
          </a:bodyPr>
          <a:lstStyle/>
          <a:p>
            <a:endParaRPr lang="en-US"/>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txBody>
          <a:bodyPr/>
          <a:lstStyle/>
          <a:p>
            <a:endParaRPr lang="en-US"/>
          </a:p>
        </p:txBody>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Content Placeholder 3">
            <a:extLst>
              <a:ext uri="{FF2B5EF4-FFF2-40B4-BE49-F238E27FC236}">
                <a16:creationId xmlns:a16="http://schemas.microsoft.com/office/drawing/2014/main" id="{08FD844B-8154-5EEB-84E8-EB2F1A3EA844}"/>
              </a:ext>
            </a:extLst>
          </p:cNvPr>
          <p:cNvGraphicFramePr>
            <a:graphicFrameLocks noGrp="1"/>
          </p:cNvGraphicFramePr>
          <p:nvPr>
            <p:ph idx="1"/>
            <p:extLst>
              <p:ext uri="{D42A27DB-BD31-4B8C-83A1-F6EECF244321}">
                <p14:modId xmlns:p14="http://schemas.microsoft.com/office/powerpoint/2010/main" val="3318168705"/>
              </p:ext>
            </p:extLst>
          </p:nvPr>
        </p:nvGraphicFramePr>
        <p:xfrm>
          <a:off x="1250950" y="382385"/>
          <a:ext cx="10179052" cy="6014164"/>
        </p:xfrm>
        <a:graphic>
          <a:graphicData uri="http://schemas.openxmlformats.org/drawingml/2006/table">
            <a:tbl>
              <a:tblPr firstRow="1" firstCol="1" bandRow="1">
                <a:tableStyleId>{5C22544A-7EE6-4342-B048-85BDC9FD1C3A}</a:tableStyleId>
              </a:tblPr>
              <a:tblGrid>
                <a:gridCol w="2946407">
                  <a:extLst>
                    <a:ext uri="{9D8B030D-6E8A-4147-A177-3AD203B41FA5}">
                      <a16:colId xmlns:a16="http://schemas.microsoft.com/office/drawing/2014/main" val="409675030"/>
                    </a:ext>
                  </a:extLst>
                </a:gridCol>
                <a:gridCol w="3434884">
                  <a:extLst>
                    <a:ext uri="{9D8B030D-6E8A-4147-A177-3AD203B41FA5}">
                      <a16:colId xmlns:a16="http://schemas.microsoft.com/office/drawing/2014/main" val="1848492273"/>
                    </a:ext>
                  </a:extLst>
                </a:gridCol>
                <a:gridCol w="3797761">
                  <a:extLst>
                    <a:ext uri="{9D8B030D-6E8A-4147-A177-3AD203B41FA5}">
                      <a16:colId xmlns:a16="http://schemas.microsoft.com/office/drawing/2014/main" val="997839015"/>
                    </a:ext>
                  </a:extLst>
                </a:gridCol>
              </a:tblGrid>
              <a:tr h="909386">
                <a:tc>
                  <a:txBody>
                    <a:bodyPr/>
                    <a:lstStyle/>
                    <a:p>
                      <a:pPr algn="ctr">
                        <a:lnSpc>
                          <a:spcPct val="107000"/>
                        </a:lnSpc>
                        <a:spcAft>
                          <a:spcPts val="800"/>
                        </a:spcAft>
                      </a:pPr>
                      <a:r>
                        <a:rPr lang="en-AU" sz="1300">
                          <a:effectLst/>
                        </a:rPr>
                        <a:t>PHYSICAL CHANGES</a:t>
                      </a:r>
                      <a:endParaRPr lang="en-AU" sz="1200">
                        <a:effectLst/>
                      </a:endParaRPr>
                    </a:p>
                    <a:p>
                      <a:pPr algn="ctr">
                        <a:lnSpc>
                          <a:spcPct val="107000"/>
                        </a:lnSpc>
                        <a:spcAft>
                          <a:spcPts val="800"/>
                        </a:spcAft>
                      </a:pPr>
                      <a:r>
                        <a:rPr lang="en-AU" sz="1300">
                          <a:effectLst/>
                        </a:rPr>
                        <a:t>MALE</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60801" marR="60801" marT="0" marB="0" anchor="ctr"/>
                </a:tc>
                <a:tc>
                  <a:txBody>
                    <a:bodyPr/>
                    <a:lstStyle/>
                    <a:p>
                      <a:pPr algn="ctr">
                        <a:lnSpc>
                          <a:spcPct val="107000"/>
                        </a:lnSpc>
                        <a:spcAft>
                          <a:spcPts val="800"/>
                        </a:spcAft>
                      </a:pPr>
                      <a:r>
                        <a:rPr lang="en-AU" sz="1300">
                          <a:effectLst/>
                        </a:rPr>
                        <a:t>PHYSICAL CHANGES</a:t>
                      </a:r>
                      <a:br>
                        <a:rPr lang="en-AU" sz="1300">
                          <a:effectLst/>
                        </a:rPr>
                      </a:br>
                      <a:r>
                        <a:rPr lang="en-AU" sz="1300">
                          <a:effectLst/>
                        </a:rPr>
                        <a:t>FEMALE</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txBody>
                  <a:tcPr marL="60801" marR="60801" marT="0" marB="0" anchor="ctr"/>
                </a:tc>
                <a:tc>
                  <a:txBody>
                    <a:bodyPr/>
                    <a:lstStyle/>
                    <a:p>
                      <a:pPr algn="ctr">
                        <a:lnSpc>
                          <a:spcPct val="107000"/>
                        </a:lnSpc>
                        <a:spcAft>
                          <a:spcPts val="800"/>
                        </a:spcAft>
                      </a:pPr>
                      <a:r>
                        <a:rPr lang="en-AU" sz="1300" dirty="0">
                          <a:effectLst/>
                        </a:rPr>
                        <a:t>SOCIAL/EMOTIONAL CHANGES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0801" marR="60801" marT="0" marB="0" anchor="ctr"/>
                </a:tc>
                <a:extLst>
                  <a:ext uri="{0D108BD9-81ED-4DB2-BD59-A6C34878D82A}">
                    <a16:rowId xmlns:a16="http://schemas.microsoft.com/office/drawing/2014/main" val="2279378623"/>
                  </a:ext>
                </a:extLst>
              </a:tr>
              <a:tr h="5104778">
                <a:tc>
                  <a:txBody>
                    <a:bodyPr/>
                    <a:lstStyle/>
                    <a:p>
                      <a:pPr marL="342900" lvl="0" indent="-342900">
                        <a:lnSpc>
                          <a:spcPct val="107000"/>
                        </a:lnSpc>
                        <a:buFont typeface="Symbol" pitchFamily="2" charset="2"/>
                        <a:buChar char=""/>
                      </a:pPr>
                      <a:r>
                        <a:rPr lang="en-AU" sz="1800" b="0" dirty="0">
                          <a:solidFill>
                            <a:schemeClr val="tx1"/>
                          </a:solidFill>
                          <a:effectLst/>
                        </a:rPr>
                        <a:t>Growth spurt</a:t>
                      </a:r>
                    </a:p>
                    <a:p>
                      <a:pPr marL="342900" lvl="0" indent="-342900">
                        <a:lnSpc>
                          <a:spcPct val="107000"/>
                        </a:lnSpc>
                        <a:buFont typeface="Symbol" pitchFamily="2" charset="2"/>
                        <a:buChar char=""/>
                      </a:pPr>
                      <a:r>
                        <a:rPr lang="en-AU" sz="1800" b="0" dirty="0">
                          <a:solidFill>
                            <a:schemeClr val="tx1"/>
                          </a:solidFill>
                          <a:effectLst/>
                        </a:rPr>
                        <a:t>Testicle growth</a:t>
                      </a:r>
                    </a:p>
                    <a:p>
                      <a:pPr marL="342900" lvl="0" indent="-342900">
                        <a:lnSpc>
                          <a:spcPct val="107000"/>
                        </a:lnSpc>
                        <a:buFont typeface="Symbol" pitchFamily="2" charset="2"/>
                        <a:buChar char=""/>
                      </a:pPr>
                      <a:r>
                        <a:rPr lang="en-AU" sz="1800" b="0" dirty="0">
                          <a:solidFill>
                            <a:schemeClr val="tx1"/>
                          </a:solidFill>
                          <a:effectLst/>
                        </a:rPr>
                        <a:t>Penis growth</a:t>
                      </a:r>
                    </a:p>
                    <a:p>
                      <a:pPr marL="342900" lvl="0" indent="-342900">
                        <a:lnSpc>
                          <a:spcPct val="107000"/>
                        </a:lnSpc>
                        <a:buFont typeface="Symbol" pitchFamily="2" charset="2"/>
                        <a:buChar char=""/>
                      </a:pPr>
                      <a:r>
                        <a:rPr lang="en-AU" sz="1800" b="0" dirty="0">
                          <a:solidFill>
                            <a:schemeClr val="tx1"/>
                          </a:solidFill>
                          <a:effectLst/>
                        </a:rPr>
                        <a:t>Facial and body hair</a:t>
                      </a:r>
                    </a:p>
                    <a:p>
                      <a:pPr marL="342900" lvl="0" indent="-342900">
                        <a:lnSpc>
                          <a:spcPct val="107000"/>
                        </a:lnSpc>
                        <a:buFont typeface="Symbol" pitchFamily="2" charset="2"/>
                        <a:buChar char=""/>
                      </a:pPr>
                      <a:r>
                        <a:rPr lang="en-AU" sz="1800" b="0" dirty="0">
                          <a:solidFill>
                            <a:schemeClr val="tx1"/>
                          </a:solidFill>
                          <a:effectLst/>
                        </a:rPr>
                        <a:t>Voice deepens</a:t>
                      </a:r>
                    </a:p>
                    <a:p>
                      <a:pPr marL="342900" lvl="0" indent="-342900">
                        <a:lnSpc>
                          <a:spcPct val="107000"/>
                        </a:lnSpc>
                        <a:buFont typeface="Symbol" pitchFamily="2" charset="2"/>
                        <a:buChar char=""/>
                      </a:pPr>
                      <a:r>
                        <a:rPr lang="en-AU" sz="1800" b="0" dirty="0">
                          <a:solidFill>
                            <a:schemeClr val="tx1"/>
                          </a:solidFill>
                          <a:effectLst/>
                        </a:rPr>
                        <a:t>Pubic hair</a:t>
                      </a:r>
                    </a:p>
                    <a:p>
                      <a:pPr marL="342900" lvl="0" indent="-342900">
                        <a:lnSpc>
                          <a:spcPct val="107000"/>
                        </a:lnSpc>
                        <a:buFont typeface="Symbol" pitchFamily="2" charset="2"/>
                        <a:buChar char=""/>
                      </a:pPr>
                      <a:r>
                        <a:rPr lang="en-AU" sz="1800" b="0" dirty="0">
                          <a:solidFill>
                            <a:schemeClr val="tx1"/>
                          </a:solidFill>
                          <a:effectLst/>
                        </a:rPr>
                        <a:t>Adam’s apple develops</a:t>
                      </a:r>
                    </a:p>
                    <a:p>
                      <a:pPr marL="342900" lvl="0" indent="-342900">
                        <a:lnSpc>
                          <a:spcPct val="107000"/>
                        </a:lnSpc>
                        <a:buFont typeface="Symbol" pitchFamily="2" charset="2"/>
                        <a:buChar char=""/>
                      </a:pPr>
                      <a:r>
                        <a:rPr lang="en-AU" sz="1800" b="0" dirty="0">
                          <a:solidFill>
                            <a:schemeClr val="tx1"/>
                          </a:solidFill>
                          <a:effectLst/>
                        </a:rPr>
                        <a:t>Increased muscle mass</a:t>
                      </a:r>
                    </a:p>
                    <a:p>
                      <a:pPr marL="342900" lvl="0" indent="-342900">
                        <a:lnSpc>
                          <a:spcPct val="107000"/>
                        </a:lnSpc>
                        <a:buFont typeface="Symbol" pitchFamily="2" charset="2"/>
                        <a:buChar char=""/>
                      </a:pPr>
                      <a:r>
                        <a:rPr lang="en-AU" sz="1800" b="0" dirty="0">
                          <a:solidFill>
                            <a:schemeClr val="tx1"/>
                          </a:solidFill>
                          <a:effectLst/>
                        </a:rPr>
                        <a:t>Acne</a:t>
                      </a:r>
                    </a:p>
                    <a:p>
                      <a:pPr marL="342900" lvl="0" indent="-342900">
                        <a:lnSpc>
                          <a:spcPct val="107000"/>
                        </a:lnSpc>
                        <a:buFont typeface="Symbol" pitchFamily="2" charset="2"/>
                        <a:buChar char=""/>
                      </a:pPr>
                      <a:r>
                        <a:rPr lang="en-AU" sz="1800" b="0" dirty="0">
                          <a:solidFill>
                            <a:schemeClr val="tx1"/>
                          </a:solidFill>
                          <a:effectLst/>
                        </a:rPr>
                        <a:t>Sweat glands develop</a:t>
                      </a:r>
                    </a:p>
                    <a:p>
                      <a:pPr marL="342900" lvl="0" indent="-342900">
                        <a:lnSpc>
                          <a:spcPct val="107000"/>
                        </a:lnSpc>
                        <a:buFont typeface="Symbol" pitchFamily="2" charset="2"/>
                        <a:buChar char=""/>
                      </a:pPr>
                      <a:r>
                        <a:rPr lang="en-AU" sz="1800" b="0" dirty="0">
                          <a:solidFill>
                            <a:schemeClr val="tx1"/>
                          </a:solidFill>
                          <a:effectLst/>
                        </a:rPr>
                        <a:t>Sperm production</a:t>
                      </a:r>
                    </a:p>
                    <a:p>
                      <a:pPr marL="342900" lvl="0" indent="-342900">
                        <a:lnSpc>
                          <a:spcPct val="107000"/>
                        </a:lnSpc>
                        <a:spcAft>
                          <a:spcPts val="800"/>
                        </a:spcAft>
                        <a:buFont typeface="Symbol" pitchFamily="2" charset="2"/>
                        <a:buChar char=""/>
                      </a:pPr>
                      <a:r>
                        <a:rPr lang="en-AU" sz="1800" b="0" dirty="0">
                          <a:solidFill>
                            <a:schemeClr val="tx1"/>
                          </a:solidFill>
                          <a:effectLst/>
                        </a:rPr>
                        <a:t>Shoulders broaden</a:t>
                      </a:r>
                    </a:p>
                  </a:txBody>
                  <a:tcPr marL="60801" marR="60801" marT="0" marB="0">
                    <a:solidFill>
                      <a:srgbClr val="FCE6CC"/>
                    </a:solidFill>
                  </a:tcPr>
                </a:tc>
                <a:tc>
                  <a:txBody>
                    <a:bodyPr/>
                    <a:lstStyle/>
                    <a:p>
                      <a:pPr marL="342900" lvl="0" indent="-342900">
                        <a:lnSpc>
                          <a:spcPct val="107000"/>
                        </a:lnSpc>
                        <a:buFont typeface="Symbol" pitchFamily="2" charset="2"/>
                        <a:buChar char=""/>
                      </a:pPr>
                      <a:r>
                        <a:rPr lang="en-AU" sz="1800" dirty="0">
                          <a:effectLst/>
                        </a:rPr>
                        <a:t>Menstruation/period </a:t>
                      </a:r>
                    </a:p>
                    <a:p>
                      <a:pPr marL="342900" lvl="0" indent="-342900">
                        <a:lnSpc>
                          <a:spcPct val="107000"/>
                        </a:lnSpc>
                        <a:buFont typeface="Symbol" pitchFamily="2" charset="2"/>
                        <a:buChar char=""/>
                      </a:pPr>
                      <a:r>
                        <a:rPr lang="en-AU" sz="1800" dirty="0">
                          <a:effectLst/>
                        </a:rPr>
                        <a:t>Breast development </a:t>
                      </a:r>
                    </a:p>
                    <a:p>
                      <a:pPr marL="342900" lvl="0" indent="-342900">
                        <a:lnSpc>
                          <a:spcPct val="107000"/>
                        </a:lnSpc>
                        <a:buFont typeface="Symbol" pitchFamily="2" charset="2"/>
                        <a:buChar char=""/>
                      </a:pPr>
                      <a:r>
                        <a:rPr lang="en-AU" sz="1800" dirty="0">
                          <a:effectLst/>
                        </a:rPr>
                        <a:t>Growth spurt</a:t>
                      </a:r>
                    </a:p>
                    <a:p>
                      <a:pPr marL="342900" lvl="0" indent="-342900">
                        <a:lnSpc>
                          <a:spcPct val="107000"/>
                        </a:lnSpc>
                        <a:buFont typeface="Symbol" pitchFamily="2" charset="2"/>
                        <a:buChar char=""/>
                      </a:pPr>
                      <a:r>
                        <a:rPr lang="en-AU" sz="1800" dirty="0">
                          <a:effectLst/>
                        </a:rPr>
                        <a:t>Hips widen</a:t>
                      </a:r>
                    </a:p>
                    <a:p>
                      <a:pPr marL="342900" lvl="0" indent="-342900">
                        <a:lnSpc>
                          <a:spcPct val="107000"/>
                        </a:lnSpc>
                        <a:buFont typeface="Symbol" pitchFamily="2" charset="2"/>
                        <a:buChar char=""/>
                      </a:pPr>
                      <a:r>
                        <a:rPr lang="en-AU" sz="1800" dirty="0">
                          <a:effectLst/>
                        </a:rPr>
                        <a:t>Pubic hair</a:t>
                      </a:r>
                    </a:p>
                    <a:p>
                      <a:pPr marL="342900" lvl="0" indent="-342900">
                        <a:lnSpc>
                          <a:spcPct val="107000"/>
                        </a:lnSpc>
                        <a:buFont typeface="Symbol" pitchFamily="2" charset="2"/>
                        <a:buChar char=""/>
                      </a:pPr>
                      <a:r>
                        <a:rPr lang="en-AU" sz="1800" dirty="0">
                          <a:effectLst/>
                        </a:rPr>
                        <a:t>Vaginal changes (growth and discharge)</a:t>
                      </a:r>
                    </a:p>
                    <a:p>
                      <a:pPr marL="342900" lvl="0" indent="-342900">
                        <a:lnSpc>
                          <a:spcPct val="107000"/>
                        </a:lnSpc>
                        <a:buFont typeface="Symbol" pitchFamily="2" charset="2"/>
                        <a:buChar char=""/>
                      </a:pPr>
                      <a:r>
                        <a:rPr lang="en-AU" sz="1800" dirty="0">
                          <a:effectLst/>
                        </a:rPr>
                        <a:t>Acne </a:t>
                      </a:r>
                    </a:p>
                    <a:p>
                      <a:pPr marL="342900" lvl="0" indent="-342900">
                        <a:lnSpc>
                          <a:spcPct val="107000"/>
                        </a:lnSpc>
                        <a:spcAft>
                          <a:spcPts val="800"/>
                        </a:spcAft>
                        <a:buFont typeface="Symbol" pitchFamily="2" charset="2"/>
                        <a:buChar char=""/>
                      </a:pPr>
                      <a:r>
                        <a:rPr lang="en-AU" sz="1800" dirty="0">
                          <a:effectLst/>
                        </a:rPr>
                        <a:t>Sweat glands develop</a:t>
                      </a:r>
                    </a:p>
                  </a:txBody>
                  <a:tcPr marL="60801" marR="60801" marT="0" marB="0"/>
                </a:tc>
                <a:tc>
                  <a:txBody>
                    <a:bodyPr/>
                    <a:lstStyle/>
                    <a:p>
                      <a:pPr marL="342900" lvl="0" indent="-342900">
                        <a:lnSpc>
                          <a:spcPct val="107000"/>
                        </a:lnSpc>
                        <a:buFont typeface="Symbol" pitchFamily="2" charset="2"/>
                        <a:buChar char=""/>
                      </a:pPr>
                      <a:r>
                        <a:rPr lang="en-AU" sz="1800" dirty="0">
                          <a:effectLst/>
                        </a:rPr>
                        <a:t>Mood swings</a:t>
                      </a:r>
                    </a:p>
                    <a:p>
                      <a:pPr marL="342900" lvl="0" indent="-342900">
                        <a:lnSpc>
                          <a:spcPct val="107000"/>
                        </a:lnSpc>
                        <a:buFont typeface="Symbol" pitchFamily="2" charset="2"/>
                        <a:buChar char=""/>
                      </a:pPr>
                      <a:r>
                        <a:rPr lang="en-AU" sz="1800" dirty="0">
                          <a:effectLst/>
                        </a:rPr>
                        <a:t>Development of relationships with friends</a:t>
                      </a:r>
                    </a:p>
                    <a:p>
                      <a:pPr marL="342900" lvl="0" indent="-342900">
                        <a:lnSpc>
                          <a:spcPct val="107000"/>
                        </a:lnSpc>
                        <a:buFont typeface="Symbol" pitchFamily="2" charset="2"/>
                        <a:buChar char=""/>
                      </a:pPr>
                      <a:r>
                        <a:rPr lang="en-AU" sz="1800" dirty="0">
                          <a:effectLst/>
                        </a:rPr>
                        <a:t>Desire to challenge authority/rebel</a:t>
                      </a:r>
                    </a:p>
                    <a:p>
                      <a:pPr marL="342900" lvl="0" indent="-342900">
                        <a:lnSpc>
                          <a:spcPct val="107000"/>
                        </a:lnSpc>
                        <a:buFont typeface="Symbol" pitchFamily="2" charset="2"/>
                        <a:buChar char=""/>
                      </a:pPr>
                      <a:r>
                        <a:rPr lang="en-AU" sz="1800" dirty="0">
                          <a:effectLst/>
                        </a:rPr>
                        <a:t>Confidence/self-esteem may decrease</a:t>
                      </a:r>
                    </a:p>
                    <a:p>
                      <a:pPr marL="342900" lvl="0" indent="-342900">
                        <a:lnSpc>
                          <a:spcPct val="107000"/>
                        </a:lnSpc>
                        <a:buFont typeface="Symbol" pitchFamily="2" charset="2"/>
                        <a:buChar char=""/>
                      </a:pPr>
                      <a:r>
                        <a:rPr lang="en-AU" sz="1800" dirty="0">
                          <a:effectLst/>
                        </a:rPr>
                        <a:t>Body image concerns</a:t>
                      </a:r>
                    </a:p>
                    <a:p>
                      <a:pPr marL="342900" lvl="0" indent="-342900">
                        <a:lnSpc>
                          <a:spcPct val="107000"/>
                        </a:lnSpc>
                        <a:buFont typeface="Symbol" pitchFamily="2" charset="2"/>
                        <a:buChar char=""/>
                      </a:pPr>
                      <a:r>
                        <a:rPr lang="en-AU" sz="1800" dirty="0">
                          <a:effectLst/>
                        </a:rPr>
                        <a:t>Want more independence</a:t>
                      </a:r>
                    </a:p>
                    <a:p>
                      <a:pPr marL="342900" lvl="0" indent="-342900">
                        <a:lnSpc>
                          <a:spcPct val="107000"/>
                        </a:lnSpc>
                        <a:buFont typeface="Symbol" pitchFamily="2" charset="2"/>
                        <a:buChar char=""/>
                      </a:pPr>
                      <a:r>
                        <a:rPr lang="en-AU" sz="1800" dirty="0">
                          <a:effectLst/>
                        </a:rPr>
                        <a:t>Become interested in romantic relationships</a:t>
                      </a:r>
                    </a:p>
                    <a:p>
                      <a:pPr marL="342900" lvl="0" indent="-342900">
                        <a:lnSpc>
                          <a:spcPct val="107000"/>
                        </a:lnSpc>
                        <a:buFont typeface="Symbol" pitchFamily="2" charset="2"/>
                        <a:buChar char=""/>
                      </a:pPr>
                      <a:r>
                        <a:rPr lang="en-AU" sz="1800" dirty="0">
                          <a:effectLst/>
                        </a:rPr>
                        <a:t>Social comparison</a:t>
                      </a:r>
                    </a:p>
                    <a:p>
                      <a:pPr marL="342900" lvl="0" indent="-342900">
                        <a:lnSpc>
                          <a:spcPct val="107000"/>
                        </a:lnSpc>
                        <a:buFont typeface="Symbol" pitchFamily="2" charset="2"/>
                        <a:buChar char=""/>
                      </a:pPr>
                      <a:r>
                        <a:rPr lang="en-AU" sz="1800" dirty="0">
                          <a:effectLst/>
                        </a:rPr>
                        <a:t>Develop identity</a:t>
                      </a:r>
                    </a:p>
                    <a:p>
                      <a:pPr marL="342900" lvl="0" indent="-342900">
                        <a:lnSpc>
                          <a:spcPct val="107000"/>
                        </a:lnSpc>
                        <a:buFont typeface="Symbol" pitchFamily="2" charset="2"/>
                        <a:buChar char=""/>
                      </a:pPr>
                      <a:r>
                        <a:rPr lang="en-AU" sz="1800" dirty="0">
                          <a:effectLst/>
                        </a:rPr>
                        <a:t>Develop social skills </a:t>
                      </a:r>
                    </a:p>
                    <a:p>
                      <a:pPr marL="342900" lvl="0" indent="-342900">
                        <a:lnSpc>
                          <a:spcPct val="107000"/>
                        </a:lnSpc>
                        <a:spcAft>
                          <a:spcPts val="800"/>
                        </a:spcAft>
                        <a:buFont typeface="Symbol" pitchFamily="2" charset="2"/>
                        <a:buChar char=""/>
                      </a:pPr>
                      <a:r>
                        <a:rPr lang="en-AU" sz="1800" dirty="0">
                          <a:effectLst/>
                        </a:rPr>
                        <a:t>Explore sexual orientation</a:t>
                      </a:r>
                    </a:p>
                  </a:txBody>
                  <a:tcPr marL="60801" marR="60801" marT="0" marB="0"/>
                </a:tc>
                <a:extLst>
                  <a:ext uri="{0D108BD9-81ED-4DB2-BD59-A6C34878D82A}">
                    <a16:rowId xmlns:a16="http://schemas.microsoft.com/office/drawing/2014/main" val="3219087596"/>
                  </a:ext>
                </a:extLst>
              </a:tr>
            </a:tbl>
          </a:graphicData>
        </a:graphic>
      </p:graphicFrame>
    </p:spTree>
    <p:extLst>
      <p:ext uri="{BB962C8B-B14F-4D97-AF65-F5344CB8AC3E}">
        <p14:creationId xmlns:p14="http://schemas.microsoft.com/office/powerpoint/2010/main" val="1431301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Rectangle 1032">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5"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0FF3569C-3E7C-2F74-86B9-C8C32A677972}"/>
              </a:ext>
            </a:extLst>
          </p:cNvPr>
          <p:cNvSpPr>
            <a:spLocks noGrp="1"/>
          </p:cNvSpPr>
          <p:nvPr>
            <p:ph type="title"/>
          </p:nvPr>
        </p:nvSpPr>
        <p:spPr>
          <a:xfrm>
            <a:off x="8339328" y="457200"/>
            <a:ext cx="3090672" cy="1197864"/>
          </a:xfrm>
        </p:spPr>
        <p:txBody>
          <a:bodyPr anchor="b">
            <a:normAutofit fontScale="90000"/>
          </a:bodyPr>
          <a:lstStyle/>
          <a:p>
            <a:r>
              <a:rPr lang="en-US" sz="4400" dirty="0">
                <a:solidFill>
                  <a:schemeClr val="accent1"/>
                </a:solidFill>
              </a:rPr>
              <a:t>EXIT TICKET:</a:t>
            </a:r>
          </a:p>
        </p:txBody>
      </p:sp>
      <p:pic>
        <p:nvPicPr>
          <p:cNvPr id="1026" name="Picture 2" descr="Five Key Components Of Exit Tickets | by dem plates | Medium">
            <a:extLst>
              <a:ext uri="{FF2B5EF4-FFF2-40B4-BE49-F238E27FC236}">
                <a16:creationId xmlns:a16="http://schemas.microsoft.com/office/drawing/2014/main" id="{246744CA-4C43-8967-8D40-DCD5046059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56" r="5548" b="-1"/>
          <a:stretch/>
        </p:blipFill>
        <p:spPr bwMode="auto">
          <a:xfrm>
            <a:off x="926927" y="1591765"/>
            <a:ext cx="5978273" cy="33637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44E2338-DF4C-09CE-CBF0-C7C4B79F0EA8}"/>
              </a:ext>
            </a:extLst>
          </p:cNvPr>
          <p:cNvSpPr>
            <a:spLocks noGrp="1"/>
          </p:cNvSpPr>
          <p:nvPr>
            <p:ph idx="1"/>
          </p:nvPr>
        </p:nvSpPr>
        <p:spPr>
          <a:xfrm>
            <a:off x="8339327" y="2176272"/>
            <a:ext cx="3678501" cy="4224528"/>
          </a:xfrm>
        </p:spPr>
        <p:txBody>
          <a:bodyPr>
            <a:normAutofit fontScale="92500" lnSpcReduction="10000"/>
          </a:bodyPr>
          <a:lstStyle/>
          <a:p>
            <a:r>
              <a:rPr lang="en-US" sz="3200" dirty="0">
                <a:solidFill>
                  <a:schemeClr val="bg1"/>
                </a:solidFill>
              </a:rPr>
              <a:t>Share one thing you are excited about in your adolescent and teenage years.</a:t>
            </a:r>
          </a:p>
          <a:p>
            <a:endParaRPr lang="en-US" sz="3200" dirty="0">
              <a:solidFill>
                <a:schemeClr val="bg1"/>
              </a:solidFill>
            </a:endParaRPr>
          </a:p>
          <a:p>
            <a:r>
              <a:rPr lang="en-US" sz="3200" dirty="0">
                <a:solidFill>
                  <a:schemeClr val="bg1"/>
                </a:solidFill>
              </a:rPr>
              <a:t>Optional: Write a question for the question box.</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47683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2815993E-1C20-31F0-05F9-9858E0344C2D}"/>
              </a:ext>
            </a:extLst>
          </p:cNvPr>
          <p:cNvSpPr>
            <a:spLocks noGrp="1"/>
          </p:cNvSpPr>
          <p:nvPr>
            <p:ph type="title"/>
          </p:nvPr>
        </p:nvSpPr>
        <p:spPr>
          <a:xfrm>
            <a:off x="8339328" y="0"/>
            <a:ext cx="3719322" cy="1197864"/>
          </a:xfrm>
        </p:spPr>
        <p:txBody>
          <a:bodyPr anchor="b">
            <a:normAutofit/>
          </a:bodyPr>
          <a:lstStyle/>
          <a:p>
            <a:r>
              <a:rPr lang="en-US" sz="3600" dirty="0">
                <a:solidFill>
                  <a:schemeClr val="accent1"/>
                </a:solidFill>
              </a:rPr>
              <a:t>Today’s focus</a:t>
            </a:r>
          </a:p>
        </p:txBody>
      </p:sp>
      <p:pic>
        <p:nvPicPr>
          <p:cNvPr id="5" name="Picture 4" descr="Calendar on table">
            <a:extLst>
              <a:ext uri="{FF2B5EF4-FFF2-40B4-BE49-F238E27FC236}">
                <a16:creationId xmlns:a16="http://schemas.microsoft.com/office/drawing/2014/main" id="{DDC6B58D-BD1D-E68D-A1D8-64061B0F3632}"/>
              </a:ext>
            </a:extLst>
          </p:cNvPr>
          <p:cNvPicPr>
            <a:picLocks noChangeAspect="1"/>
          </p:cNvPicPr>
          <p:nvPr/>
        </p:nvPicPr>
        <p:blipFill rotWithShape="1">
          <a:blip r:embed="rId2"/>
          <a:srcRect r="33825" b="-1"/>
          <a:stretch/>
        </p:blipFill>
        <p:spPr>
          <a:xfrm>
            <a:off x="1308551" y="643464"/>
            <a:ext cx="5215024" cy="5260391"/>
          </a:xfrm>
          <a:prstGeom prst="rect">
            <a:avLst/>
          </a:prstGeom>
        </p:spPr>
      </p:pic>
      <p:sp>
        <p:nvSpPr>
          <p:cNvPr id="3" name="Content Placeholder 2">
            <a:extLst>
              <a:ext uri="{FF2B5EF4-FFF2-40B4-BE49-F238E27FC236}">
                <a16:creationId xmlns:a16="http://schemas.microsoft.com/office/drawing/2014/main" id="{C0BDB9DB-B874-766C-EC3B-6CFF028BF1F5}"/>
              </a:ext>
            </a:extLst>
          </p:cNvPr>
          <p:cNvSpPr>
            <a:spLocks noGrp="1"/>
          </p:cNvSpPr>
          <p:nvPr>
            <p:ph idx="1"/>
          </p:nvPr>
        </p:nvSpPr>
        <p:spPr>
          <a:xfrm>
            <a:off x="7872413" y="1655064"/>
            <a:ext cx="4186235" cy="4745735"/>
          </a:xfrm>
        </p:spPr>
        <p:txBody>
          <a:bodyPr>
            <a:normAutofit/>
          </a:bodyPr>
          <a:lstStyle/>
          <a:p>
            <a:pPr>
              <a:buClr>
                <a:schemeClr val="bg1"/>
              </a:buClr>
            </a:pPr>
            <a:r>
              <a:rPr lang="en-US" dirty="0">
                <a:solidFill>
                  <a:schemeClr val="bg1"/>
                </a:solidFill>
              </a:rPr>
              <a:t>Define puberty .</a:t>
            </a:r>
          </a:p>
          <a:p>
            <a:pPr>
              <a:buClr>
                <a:schemeClr val="bg1"/>
              </a:buClr>
            </a:pPr>
            <a:endParaRPr lang="en-US" dirty="0">
              <a:solidFill>
                <a:schemeClr val="bg1"/>
              </a:solidFill>
            </a:endParaRPr>
          </a:p>
          <a:p>
            <a:pPr>
              <a:buClr>
                <a:schemeClr val="bg1"/>
              </a:buClr>
            </a:pPr>
            <a:r>
              <a:rPr lang="en-US" dirty="0">
                <a:solidFill>
                  <a:schemeClr val="bg1"/>
                </a:solidFill>
              </a:rPr>
              <a:t>Understand the purpose of puberty.</a:t>
            </a:r>
          </a:p>
          <a:p>
            <a:pPr>
              <a:buClr>
                <a:schemeClr val="bg1"/>
              </a:buClr>
            </a:pPr>
            <a:endParaRPr lang="en-US" dirty="0">
              <a:solidFill>
                <a:schemeClr val="bg1"/>
              </a:solidFill>
            </a:endParaRPr>
          </a:p>
          <a:p>
            <a:pPr>
              <a:buClr>
                <a:schemeClr val="bg1"/>
              </a:buClr>
            </a:pPr>
            <a:r>
              <a:rPr lang="en-US" dirty="0">
                <a:solidFill>
                  <a:schemeClr val="bg1"/>
                </a:solidFill>
              </a:rPr>
              <a:t>Identify social, emotional, and physical changes that occur to males and females.</a:t>
            </a:r>
          </a:p>
        </p:txBody>
      </p:sp>
    </p:spTree>
    <p:extLst>
      <p:ext uri="{BB962C8B-B14F-4D97-AF65-F5344CB8AC3E}">
        <p14:creationId xmlns:p14="http://schemas.microsoft.com/office/powerpoint/2010/main" val="743648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23362-00A2-DAC8-4326-12FB10A9301E}"/>
              </a:ext>
            </a:extLst>
          </p:cNvPr>
          <p:cNvPicPr>
            <a:picLocks noChangeAspect="1"/>
          </p:cNvPicPr>
          <p:nvPr/>
        </p:nvPicPr>
        <p:blipFill rotWithShape="1">
          <a:blip r:embed="rId2"/>
          <a:srcRect t="4917" b="13855"/>
          <a:stretch/>
        </p:blipFill>
        <p:spPr>
          <a:xfrm>
            <a:off x="-1" y="10"/>
            <a:ext cx="12192001" cy="6857990"/>
          </a:xfrm>
          <a:prstGeom prst="rect">
            <a:avLst/>
          </a:prstGeom>
        </p:spPr>
      </p:pic>
      <p:sp>
        <p:nvSpPr>
          <p:cNvPr id="2" name="Title 1">
            <a:extLst>
              <a:ext uri="{FF2B5EF4-FFF2-40B4-BE49-F238E27FC236}">
                <a16:creationId xmlns:a16="http://schemas.microsoft.com/office/drawing/2014/main" id="{BD169C4C-A9AB-073F-E35A-CED795444C00}"/>
              </a:ext>
            </a:extLst>
          </p:cNvPr>
          <p:cNvSpPr>
            <a:spLocks noGrp="1"/>
          </p:cNvSpPr>
          <p:nvPr>
            <p:ph type="ctrTitle"/>
          </p:nvPr>
        </p:nvSpPr>
        <p:spPr>
          <a:xfrm>
            <a:off x="2891743" y="1122363"/>
            <a:ext cx="6458556" cy="2387600"/>
          </a:xfrm>
        </p:spPr>
        <p:txBody>
          <a:bodyPr>
            <a:normAutofit fontScale="90000"/>
          </a:bodyPr>
          <a:lstStyle/>
          <a:p>
            <a:pPr algn="ctr"/>
            <a:r>
              <a:rPr lang="en-US" dirty="0"/>
              <a:t>Puberty</a:t>
            </a:r>
            <a:br>
              <a:rPr lang="en-US" dirty="0"/>
            </a:br>
            <a:endParaRPr lang="en-US" dirty="0"/>
          </a:p>
        </p:txBody>
      </p:sp>
      <p:sp>
        <p:nvSpPr>
          <p:cNvPr id="3" name="Subtitle 2">
            <a:extLst>
              <a:ext uri="{FF2B5EF4-FFF2-40B4-BE49-F238E27FC236}">
                <a16:creationId xmlns:a16="http://schemas.microsoft.com/office/drawing/2014/main" id="{E6C04BB5-6782-0A44-2A6F-6576FD6B9A30}"/>
              </a:ext>
            </a:extLst>
          </p:cNvPr>
          <p:cNvSpPr>
            <a:spLocks noGrp="1"/>
          </p:cNvSpPr>
          <p:nvPr>
            <p:ph type="subTitle" idx="1"/>
          </p:nvPr>
        </p:nvSpPr>
        <p:spPr>
          <a:xfrm>
            <a:off x="2891743" y="3602038"/>
            <a:ext cx="6458556" cy="1655762"/>
          </a:xfrm>
        </p:spPr>
        <p:txBody>
          <a:bodyPr>
            <a:normAutofit/>
          </a:bodyPr>
          <a:lstStyle/>
          <a:p>
            <a:pPr algn="ctr"/>
            <a:r>
              <a:rPr lang="en-US" dirty="0"/>
              <a:t>Year 7 Health – 2024 </a:t>
            </a:r>
          </a:p>
          <a:p>
            <a:pPr algn="ctr"/>
            <a:r>
              <a:rPr lang="en-US" dirty="0"/>
              <a:t>Lesson 5</a:t>
            </a:r>
          </a:p>
        </p:txBody>
      </p:sp>
    </p:spTree>
    <p:extLst>
      <p:ext uri="{BB962C8B-B14F-4D97-AF65-F5344CB8AC3E}">
        <p14:creationId xmlns:p14="http://schemas.microsoft.com/office/powerpoint/2010/main" val="345278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2815993E-1C20-31F0-05F9-9858E0344C2D}"/>
              </a:ext>
            </a:extLst>
          </p:cNvPr>
          <p:cNvSpPr>
            <a:spLocks noGrp="1"/>
          </p:cNvSpPr>
          <p:nvPr>
            <p:ph type="title"/>
          </p:nvPr>
        </p:nvSpPr>
        <p:spPr>
          <a:xfrm>
            <a:off x="8339328" y="0"/>
            <a:ext cx="3719322" cy="1197864"/>
          </a:xfrm>
        </p:spPr>
        <p:txBody>
          <a:bodyPr anchor="b">
            <a:normAutofit/>
          </a:bodyPr>
          <a:lstStyle/>
          <a:p>
            <a:r>
              <a:rPr lang="en-US" sz="3600" dirty="0">
                <a:solidFill>
                  <a:schemeClr val="accent1"/>
                </a:solidFill>
              </a:rPr>
              <a:t>Today’s focus</a:t>
            </a:r>
          </a:p>
        </p:txBody>
      </p:sp>
      <p:pic>
        <p:nvPicPr>
          <p:cNvPr id="5" name="Picture 4" descr="Calendar on table">
            <a:extLst>
              <a:ext uri="{FF2B5EF4-FFF2-40B4-BE49-F238E27FC236}">
                <a16:creationId xmlns:a16="http://schemas.microsoft.com/office/drawing/2014/main" id="{DDC6B58D-BD1D-E68D-A1D8-64061B0F3632}"/>
              </a:ext>
            </a:extLst>
          </p:cNvPr>
          <p:cNvPicPr>
            <a:picLocks noChangeAspect="1"/>
          </p:cNvPicPr>
          <p:nvPr/>
        </p:nvPicPr>
        <p:blipFill rotWithShape="1">
          <a:blip r:embed="rId2"/>
          <a:srcRect r="33825" b="-1"/>
          <a:stretch/>
        </p:blipFill>
        <p:spPr>
          <a:xfrm>
            <a:off x="1308551" y="643464"/>
            <a:ext cx="5215024" cy="5260391"/>
          </a:xfrm>
          <a:prstGeom prst="rect">
            <a:avLst/>
          </a:prstGeom>
        </p:spPr>
      </p:pic>
      <p:sp>
        <p:nvSpPr>
          <p:cNvPr id="3" name="Content Placeholder 2">
            <a:extLst>
              <a:ext uri="{FF2B5EF4-FFF2-40B4-BE49-F238E27FC236}">
                <a16:creationId xmlns:a16="http://schemas.microsoft.com/office/drawing/2014/main" id="{C0BDB9DB-B874-766C-EC3B-6CFF028BF1F5}"/>
              </a:ext>
            </a:extLst>
          </p:cNvPr>
          <p:cNvSpPr>
            <a:spLocks noGrp="1"/>
          </p:cNvSpPr>
          <p:nvPr>
            <p:ph idx="1"/>
          </p:nvPr>
        </p:nvSpPr>
        <p:spPr>
          <a:xfrm>
            <a:off x="7872413" y="1655064"/>
            <a:ext cx="4186235" cy="4745735"/>
          </a:xfrm>
        </p:spPr>
        <p:txBody>
          <a:bodyPr>
            <a:normAutofit/>
          </a:bodyPr>
          <a:lstStyle/>
          <a:p>
            <a:pPr marL="342900" indent="-342900">
              <a:buClr>
                <a:schemeClr val="bg1"/>
              </a:buClr>
              <a:buFont typeface="Arial" panose="020B0604020202020204" pitchFamily="34" charset="0"/>
              <a:buChar char="•"/>
            </a:pPr>
            <a:r>
              <a:rPr lang="en-US" dirty="0">
                <a:solidFill>
                  <a:schemeClr val="bg1"/>
                </a:solidFill>
              </a:rPr>
              <a:t>Identify skills, emotions and items necessary to survive puberty.</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Define hormones, primary and secondary sex characteristics.</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Identify the main male and female sex hormones. </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Create a timeline summary of the changes that occur during puberty.</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888648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2" name="Rectangle 1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sp>
        <p:nvSpPr>
          <p:cNvPr id="3" name="Content Placeholder 2"/>
          <p:cNvSpPr>
            <a:spLocks/>
          </p:cNvSpPr>
          <p:nvPr/>
        </p:nvSpPr>
        <p:spPr>
          <a:xfrm>
            <a:off x="652749" y="2427577"/>
            <a:ext cx="10886501" cy="3143486"/>
          </a:xfrm>
          <a:prstGeom prst="rect">
            <a:avLst/>
          </a:prstGeom>
        </p:spPr>
        <p:txBody>
          <a:bodyPr>
            <a:normAutofit fontScale="92500" lnSpcReduction="10000"/>
          </a:bodyPr>
          <a:lstStyle/>
          <a:p>
            <a:pPr defTabSz="335905">
              <a:spcAft>
                <a:spcPts val="558"/>
              </a:spcAft>
            </a:pPr>
            <a:r>
              <a:rPr lang="en-AU" sz="1700" kern="1200" dirty="0">
                <a:solidFill>
                  <a:schemeClr val="tx1"/>
                </a:solidFill>
                <a:latin typeface="+mn-lt"/>
                <a:ea typeface="+mn-ea"/>
                <a:cs typeface="+mn-cs"/>
              </a:rPr>
              <a:t>In the first 5 minutes of each lesson, you will complete your revision page, you will find these throughout your booklet. </a:t>
            </a:r>
          </a:p>
          <a:p>
            <a:pPr defTabSz="335905">
              <a:spcAft>
                <a:spcPts val="558"/>
              </a:spcAft>
            </a:pPr>
            <a:r>
              <a:rPr lang="en-AU" sz="1700" kern="1200" dirty="0">
                <a:solidFill>
                  <a:schemeClr val="tx1"/>
                </a:solidFill>
                <a:latin typeface="+mn-lt"/>
                <a:ea typeface="+mn-ea"/>
                <a:cs typeface="+mn-cs"/>
              </a:rPr>
              <a:t>The revision page consists of three questions. </a:t>
            </a:r>
            <a:r>
              <a:rPr lang="en-AU" sz="1700" b="1" kern="1200" dirty="0">
                <a:solidFill>
                  <a:schemeClr val="tx1"/>
                </a:solidFill>
                <a:latin typeface="+mn-lt"/>
                <a:ea typeface="+mn-ea"/>
                <a:cs typeface="+mn-cs"/>
              </a:rPr>
              <a:t>It will need to be completed in detail. One-word answers will not be accepted.</a:t>
            </a:r>
          </a:p>
          <a:p>
            <a:pPr defTabSz="335905">
              <a:spcAft>
                <a:spcPts val="558"/>
              </a:spcAft>
            </a:pPr>
            <a:endParaRPr lang="en-AU" sz="1700" b="1" kern="1200" dirty="0">
              <a:solidFill>
                <a:schemeClr val="tx1"/>
              </a:solidFill>
              <a:latin typeface="+mn-lt"/>
              <a:ea typeface="+mn-ea"/>
              <a:cs typeface="+mn-cs"/>
            </a:endParaRPr>
          </a:p>
          <a:p>
            <a:pPr defTabSz="335905">
              <a:spcAft>
                <a:spcPts val="558"/>
              </a:spcAft>
            </a:pPr>
            <a:r>
              <a:rPr lang="en-AU" sz="1700" kern="1200" dirty="0">
                <a:solidFill>
                  <a:schemeClr val="tx1"/>
                </a:solidFill>
                <a:latin typeface="+mn-lt"/>
                <a:ea typeface="+mn-ea"/>
                <a:cs typeface="+mn-cs"/>
              </a:rPr>
              <a:t>The three questions :</a:t>
            </a:r>
          </a:p>
          <a:p>
            <a:pPr marL="335905" indent="-335905" defTabSz="335905">
              <a:spcAft>
                <a:spcPts val="558"/>
              </a:spcAft>
              <a:buAutoNum type="arabicPeriod"/>
            </a:pPr>
            <a:r>
              <a:rPr lang="en-AU" sz="1700" kern="1200" dirty="0">
                <a:solidFill>
                  <a:schemeClr val="tx1"/>
                </a:solidFill>
                <a:latin typeface="+mn-lt"/>
                <a:ea typeface="+mn-ea"/>
                <a:cs typeface="+mn-cs"/>
              </a:rPr>
              <a:t>What two concepts or ideas did I learn in class last week?</a:t>
            </a:r>
          </a:p>
          <a:p>
            <a:pPr marL="335905" indent="-335905" defTabSz="335905">
              <a:spcAft>
                <a:spcPts val="558"/>
              </a:spcAft>
              <a:buAutoNum type="arabicPeriod"/>
            </a:pPr>
            <a:r>
              <a:rPr lang="en-AU" sz="1700" kern="1200" dirty="0">
                <a:solidFill>
                  <a:schemeClr val="tx1"/>
                </a:solidFill>
                <a:latin typeface="+mn-lt"/>
                <a:ea typeface="+mn-ea"/>
                <a:cs typeface="+mn-cs"/>
              </a:rPr>
              <a:t>What did I find interesting about last week’s lesson? Provide a specific example. </a:t>
            </a:r>
          </a:p>
          <a:p>
            <a:pPr marL="335905" indent="-335905" defTabSz="335905">
              <a:spcAft>
                <a:spcPts val="558"/>
              </a:spcAft>
              <a:buAutoNum type="arabicPeriod"/>
            </a:pPr>
            <a:r>
              <a:rPr lang="en-AU" sz="1700" kern="1200" dirty="0">
                <a:solidFill>
                  <a:schemeClr val="tx1"/>
                </a:solidFill>
                <a:latin typeface="+mn-lt"/>
                <a:ea typeface="+mn-ea"/>
                <a:cs typeface="+mn-cs"/>
              </a:rPr>
              <a:t>Any questions or new words you have learnt?</a:t>
            </a:r>
          </a:p>
          <a:p>
            <a:pPr marL="335905" indent="-335905" defTabSz="335905">
              <a:spcAft>
                <a:spcPts val="558"/>
              </a:spcAft>
              <a:buAutoNum type="arabicPeriod"/>
            </a:pPr>
            <a:endParaRPr lang="en-AU" sz="1700" kern="1200" dirty="0">
              <a:solidFill>
                <a:schemeClr val="tx1"/>
              </a:solidFill>
              <a:latin typeface="+mn-lt"/>
              <a:ea typeface="+mn-ea"/>
              <a:cs typeface="+mn-cs"/>
            </a:endParaRPr>
          </a:p>
          <a:p>
            <a:pPr algn="ctr" defTabSz="335905">
              <a:spcAft>
                <a:spcPts val="558"/>
              </a:spcAft>
            </a:pPr>
            <a:r>
              <a:rPr lang="en-AU" sz="1700" b="1" i="1" kern="1200" dirty="0">
                <a:solidFill>
                  <a:schemeClr val="tx1"/>
                </a:solidFill>
                <a:latin typeface="+mn-lt"/>
                <a:ea typeface="+mn-ea"/>
                <a:cs typeface="+mn-cs"/>
              </a:rPr>
              <a:t>The teacher will go over this each lesson with you to see what you have learnt. It is a great way for you to revisit content and test your memory. </a:t>
            </a:r>
            <a:endParaRPr lang="en-AU" sz="1700" b="1" i="1" dirty="0"/>
          </a:p>
        </p:txBody>
      </p:sp>
      <p:pic>
        <p:nvPicPr>
          <p:cNvPr id="4" name="Picture 3" descr="A red sign with white text&#10;&#10;Description automatically generated"/>
          <p:cNvPicPr>
            <a:picLocks noChangeAspect="1"/>
          </p:cNvPicPr>
          <p:nvPr/>
        </p:nvPicPr>
        <p:blipFill>
          <a:blip r:embed="rId3"/>
          <a:stretch>
            <a:fillRect/>
          </a:stretch>
        </p:blipFill>
        <p:spPr>
          <a:xfrm>
            <a:off x="2571739" y="643466"/>
            <a:ext cx="7032980" cy="1211124"/>
          </a:xfrm>
          <a:prstGeom prst="rect">
            <a:avLst/>
          </a:prstGeom>
        </p:spPr>
      </p:pic>
      <p:sp>
        <p:nvSpPr>
          <p:cNvPr id="5" name="TextBox 4">
            <a:extLst>
              <a:ext uri="{FF2B5EF4-FFF2-40B4-BE49-F238E27FC236}">
                <a16:creationId xmlns:a16="http://schemas.microsoft.com/office/drawing/2014/main" id="{BFE69EE0-210D-133D-4491-BF874B470D8B}"/>
              </a:ext>
            </a:extLst>
          </p:cNvPr>
          <p:cNvSpPr txBox="1"/>
          <p:nvPr/>
        </p:nvSpPr>
        <p:spPr>
          <a:xfrm>
            <a:off x="5655967" y="1708680"/>
            <a:ext cx="830731" cy="295787"/>
          </a:xfrm>
          <a:prstGeom prst="rect">
            <a:avLst/>
          </a:prstGeom>
          <a:noFill/>
        </p:spPr>
        <p:txBody>
          <a:bodyPr wrap="square">
            <a:spAutoFit/>
          </a:bodyPr>
          <a:lstStyle/>
          <a:p>
            <a:pPr defTabSz="335905">
              <a:spcAft>
                <a:spcPts val="558"/>
              </a:spcAft>
            </a:pPr>
            <a:r>
              <a:rPr lang="en-AU" sz="1322" kern="1200" dirty="0">
                <a:solidFill>
                  <a:schemeClr val="tx1"/>
                </a:solidFill>
                <a:latin typeface="+mn-lt"/>
                <a:ea typeface="+mn-ea"/>
                <a:cs typeface="+mn-cs"/>
              </a:rPr>
              <a:t>(pg. </a:t>
            </a:r>
            <a:r>
              <a:rPr lang="en-AU" sz="1322" dirty="0"/>
              <a:t>41</a:t>
            </a:r>
            <a:r>
              <a:rPr lang="en-AU" sz="1322" kern="1200" dirty="0">
                <a:solidFill>
                  <a:schemeClr val="tx1"/>
                </a:solidFill>
                <a:latin typeface="+mn-lt"/>
                <a:ea typeface="+mn-ea"/>
                <a:cs typeface="+mn-cs"/>
              </a:rPr>
              <a:t>)</a:t>
            </a:r>
            <a:endParaRPr lang="en-AU" dirty="0"/>
          </a:p>
        </p:txBody>
      </p:sp>
    </p:spTree>
    <p:extLst>
      <p:ext uri="{BB962C8B-B14F-4D97-AF65-F5344CB8AC3E}">
        <p14:creationId xmlns:p14="http://schemas.microsoft.com/office/powerpoint/2010/main" val="62952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 amber, darkness, moon&#10;&#10;Description automatically generated">
            <a:extLst>
              <a:ext uri="{FF2B5EF4-FFF2-40B4-BE49-F238E27FC236}">
                <a16:creationId xmlns:a16="http://schemas.microsoft.com/office/drawing/2014/main" id="{56F024F3-E4D8-A3F1-5D16-3B2DDE5DE9FC}"/>
              </a:ext>
            </a:extLst>
          </p:cNvPr>
          <p:cNvPicPr>
            <a:picLocks noChangeAspect="1"/>
          </p:cNvPicPr>
          <p:nvPr/>
        </p:nvPicPr>
        <p:blipFill rotWithShape="1">
          <a:blip r:embed="rId3"/>
          <a:srcRect t="9874" r="-1" b="4138"/>
          <a:stretch/>
        </p:blipFill>
        <p:spPr>
          <a:xfrm>
            <a:off x="7345734" y="1047441"/>
            <a:ext cx="6010814" cy="5168526"/>
          </a:xfrm>
          <a:prstGeom prst="rect">
            <a:avLst/>
          </a:prstGeom>
          <a:ln w="12700">
            <a:noFill/>
          </a:ln>
        </p:spPr>
      </p:pic>
      <p:pic>
        <p:nvPicPr>
          <p:cNvPr id="4" name="Picture 3">
            <a:extLst>
              <a:ext uri="{FF2B5EF4-FFF2-40B4-BE49-F238E27FC236}">
                <a16:creationId xmlns:a16="http://schemas.microsoft.com/office/drawing/2014/main" id="{76D10CA5-FF0D-E2BD-55CB-A745B5AEB5BA}"/>
              </a:ext>
            </a:extLst>
          </p:cNvPr>
          <p:cNvPicPr>
            <a:picLocks noChangeAspect="1"/>
          </p:cNvPicPr>
          <p:nvPr/>
        </p:nvPicPr>
        <p:blipFill rotWithShape="1">
          <a:blip r:embed="rId4"/>
          <a:srcRect r="32522"/>
          <a:stretch/>
        </p:blipFill>
        <p:spPr>
          <a:xfrm>
            <a:off x="0" y="0"/>
            <a:ext cx="5861543" cy="6858000"/>
          </a:xfrm>
          <a:prstGeom prst="rect">
            <a:avLst/>
          </a:prstGeom>
        </p:spPr>
      </p:pic>
      <p:sp>
        <p:nvSpPr>
          <p:cNvPr id="2" name="Title 1">
            <a:extLst>
              <a:ext uri="{FF2B5EF4-FFF2-40B4-BE49-F238E27FC236}">
                <a16:creationId xmlns:a16="http://schemas.microsoft.com/office/drawing/2014/main" id="{E08A8500-ED55-7955-C995-41952EFA3688}"/>
              </a:ext>
            </a:extLst>
          </p:cNvPr>
          <p:cNvSpPr>
            <a:spLocks noGrp="1"/>
          </p:cNvSpPr>
          <p:nvPr>
            <p:ph type="title"/>
          </p:nvPr>
        </p:nvSpPr>
        <p:spPr>
          <a:xfrm>
            <a:off x="4499430" y="381006"/>
            <a:ext cx="7181240" cy="1354667"/>
          </a:xfrm>
        </p:spPr>
        <p:txBody>
          <a:bodyPr>
            <a:normAutofit fontScale="90000"/>
          </a:bodyPr>
          <a:lstStyle/>
          <a:p>
            <a:pPr algn="ctr"/>
            <a:r>
              <a:rPr lang="en-US" dirty="0"/>
              <a:t>HOOK: Rapid Fire Puberty Changes </a:t>
            </a:r>
            <a:r>
              <a:rPr lang="en-AU" sz="5400" b="1" dirty="0">
                <a:solidFill>
                  <a:schemeClr val="tx1"/>
                </a:solidFill>
              </a:rPr>
              <a:t>(pg.42)</a:t>
            </a:r>
            <a:endParaRPr lang="en-US" dirty="0"/>
          </a:p>
        </p:txBody>
      </p:sp>
      <p:sp>
        <p:nvSpPr>
          <p:cNvPr id="3" name="Content Placeholder 2">
            <a:extLst>
              <a:ext uri="{FF2B5EF4-FFF2-40B4-BE49-F238E27FC236}">
                <a16:creationId xmlns:a16="http://schemas.microsoft.com/office/drawing/2014/main" id="{4921AFB3-EE4E-4C63-CB2D-777305239048}"/>
              </a:ext>
            </a:extLst>
          </p:cNvPr>
          <p:cNvSpPr>
            <a:spLocks noGrp="1"/>
          </p:cNvSpPr>
          <p:nvPr>
            <p:ph idx="1"/>
          </p:nvPr>
        </p:nvSpPr>
        <p:spPr>
          <a:xfrm>
            <a:off x="5861543" y="1943221"/>
            <a:ext cx="6103061" cy="4689807"/>
          </a:xfrm>
        </p:spPr>
        <p:txBody>
          <a:bodyPr>
            <a:normAutofit fontScale="92500" lnSpcReduction="20000"/>
          </a:bodyPr>
          <a:lstStyle/>
          <a:p>
            <a:r>
              <a:rPr lang="en-US" sz="2400" dirty="0">
                <a:solidFill>
                  <a:schemeClr val="tx1"/>
                </a:solidFill>
              </a:rPr>
              <a:t>Working in pairs. </a:t>
            </a:r>
          </a:p>
          <a:p>
            <a:endParaRPr lang="en-US" sz="2400" dirty="0">
              <a:solidFill>
                <a:schemeClr val="tx1"/>
              </a:solidFill>
            </a:endParaRPr>
          </a:p>
          <a:p>
            <a:r>
              <a:rPr lang="en-US" sz="2400" dirty="0">
                <a:solidFill>
                  <a:schemeClr val="tx1"/>
                </a:solidFill>
              </a:rPr>
              <a:t>List as many changes that occur during puberty as possible. </a:t>
            </a:r>
          </a:p>
          <a:p>
            <a:endParaRPr lang="en-US" sz="2400" dirty="0">
              <a:solidFill>
                <a:schemeClr val="tx1"/>
              </a:solidFill>
            </a:endParaRPr>
          </a:p>
          <a:p>
            <a:r>
              <a:rPr lang="en-US" sz="2400" dirty="0">
                <a:solidFill>
                  <a:schemeClr val="tx1"/>
                </a:solidFill>
              </a:rPr>
              <a:t>Think about PHYSICAL, SOCIAL and EMOTIONAL changes. </a:t>
            </a:r>
          </a:p>
          <a:p>
            <a:endParaRPr lang="en-US" sz="2400" dirty="0">
              <a:solidFill>
                <a:schemeClr val="tx1"/>
              </a:solidFill>
            </a:endParaRPr>
          </a:p>
          <a:p>
            <a:r>
              <a:rPr lang="en-US" sz="2400" dirty="0">
                <a:solidFill>
                  <a:schemeClr val="tx1"/>
                </a:solidFill>
              </a:rPr>
              <a:t>The pair to get the most correct changes wins a prize. </a:t>
            </a:r>
          </a:p>
          <a:p>
            <a:endParaRPr lang="en-US" sz="2400" dirty="0">
              <a:solidFill>
                <a:schemeClr val="tx1"/>
              </a:solidFill>
            </a:endParaRPr>
          </a:p>
          <a:p>
            <a:r>
              <a:rPr lang="en-US" sz="2400" dirty="0">
                <a:solidFill>
                  <a:schemeClr val="tx1"/>
                </a:solidFill>
              </a:rPr>
              <a:t>You have 2 minutes. </a:t>
            </a:r>
          </a:p>
        </p:txBody>
      </p:sp>
    </p:spTree>
    <p:extLst>
      <p:ext uri="{BB962C8B-B14F-4D97-AF65-F5344CB8AC3E}">
        <p14:creationId xmlns:p14="http://schemas.microsoft.com/office/powerpoint/2010/main" val="139195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0.53581 -0.02963 L 0.1289 -0.02963 " pathEditMode="relative" rAng="0" ptsTypes="AA">
                                      <p:cBhvr>
                                        <p:cTn id="6" dur="3000" fill="hold"/>
                                        <p:tgtEl>
                                          <p:spTgt spid="5"/>
                                        </p:tgtEl>
                                        <p:attrNameLst>
                                          <p:attrName>ppt_x</p:attrName>
                                          <p:attrName>ppt_y</p:attrName>
                                        </p:attrNameLst>
                                      </p:cBhvr>
                                      <p:rCtr x="332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D231-1AA3-AE54-5AEE-D279D5C71C4B}"/>
              </a:ext>
            </a:extLst>
          </p:cNvPr>
          <p:cNvSpPr>
            <a:spLocks noGrp="1"/>
          </p:cNvSpPr>
          <p:nvPr>
            <p:ph type="title"/>
          </p:nvPr>
        </p:nvSpPr>
        <p:spPr/>
        <p:txBody>
          <a:bodyPr>
            <a:normAutofit/>
          </a:bodyPr>
          <a:lstStyle/>
          <a:p>
            <a:r>
              <a:rPr lang="en-US" sz="4400" dirty="0"/>
              <a:t>Activity 1: puberty backpack </a:t>
            </a:r>
            <a:r>
              <a:rPr lang="en-AU" sz="4000" b="1" dirty="0">
                <a:solidFill>
                  <a:schemeClr val="tx1"/>
                </a:solidFill>
              </a:rPr>
              <a:t>(pg.43)</a:t>
            </a:r>
            <a:endParaRPr lang="en-US" sz="4400" dirty="0"/>
          </a:p>
        </p:txBody>
      </p:sp>
      <p:sp>
        <p:nvSpPr>
          <p:cNvPr id="3" name="Content Placeholder 2">
            <a:extLst>
              <a:ext uri="{FF2B5EF4-FFF2-40B4-BE49-F238E27FC236}">
                <a16:creationId xmlns:a16="http://schemas.microsoft.com/office/drawing/2014/main" id="{7B9C72D5-2213-F7D7-2DF0-404B2C2DF2BD}"/>
              </a:ext>
            </a:extLst>
          </p:cNvPr>
          <p:cNvSpPr>
            <a:spLocks noGrp="1"/>
          </p:cNvSpPr>
          <p:nvPr>
            <p:ph idx="1"/>
          </p:nvPr>
        </p:nvSpPr>
        <p:spPr>
          <a:xfrm>
            <a:off x="1251678" y="1347537"/>
            <a:ext cx="6181567" cy="5228602"/>
          </a:xfrm>
        </p:spPr>
        <p:txBody>
          <a:bodyPr>
            <a:normAutofit fontScale="70000" lnSpcReduction="20000"/>
          </a:bodyPr>
          <a:lstStyle/>
          <a:p>
            <a:pPr marL="0" indent="0">
              <a:buNone/>
            </a:pPr>
            <a:r>
              <a:rPr lang="en-US" sz="2800" dirty="0"/>
              <a:t>How can you prepare for puberty?</a:t>
            </a:r>
          </a:p>
          <a:p>
            <a:pPr marL="0" indent="0">
              <a:buNone/>
            </a:pPr>
            <a:endParaRPr lang="en-US" sz="2800" dirty="0"/>
          </a:p>
          <a:p>
            <a:r>
              <a:rPr lang="en-US" sz="2800" dirty="0"/>
              <a:t>Create a puberty backpack filled with items and skills you can use to survive the years of puberty. </a:t>
            </a:r>
          </a:p>
          <a:p>
            <a:r>
              <a:rPr lang="en-US" sz="2800" dirty="0"/>
              <a:t>Make this backpack specific to yourself – what will you need?</a:t>
            </a:r>
          </a:p>
          <a:p>
            <a:r>
              <a:rPr lang="en-US" sz="2800" dirty="0"/>
              <a:t>In the small pocket – skills and emotions you can use.</a:t>
            </a:r>
          </a:p>
          <a:p>
            <a:r>
              <a:rPr lang="en-US" sz="2800" dirty="0"/>
              <a:t>In the big pocket – physical items you can use.</a:t>
            </a:r>
          </a:p>
          <a:p>
            <a:r>
              <a:rPr lang="en-US" sz="2800" dirty="0"/>
              <a:t>You can write words OR draw pictures. </a:t>
            </a:r>
          </a:p>
          <a:p>
            <a:endParaRPr lang="en-US" sz="2800" dirty="0"/>
          </a:p>
          <a:p>
            <a:r>
              <a:rPr lang="en-US" sz="2800" dirty="0"/>
              <a:t>Think about all the changes that can occur during puberty and how you can address/manage/deal with them. </a:t>
            </a:r>
          </a:p>
          <a:p>
            <a:endParaRPr lang="en-US" sz="2800" dirty="0"/>
          </a:p>
          <a:p>
            <a:r>
              <a:rPr lang="en-US" sz="2800" dirty="0"/>
              <a:t>You have 15 minutes. </a:t>
            </a:r>
          </a:p>
        </p:txBody>
      </p:sp>
      <p:pic>
        <p:nvPicPr>
          <p:cNvPr id="4" name="Picture 3" descr="A black and white drawing of a backpack&#10;&#10;Description automatically generated">
            <a:extLst>
              <a:ext uri="{FF2B5EF4-FFF2-40B4-BE49-F238E27FC236}">
                <a16:creationId xmlns:a16="http://schemas.microsoft.com/office/drawing/2014/main" id="{24F522EF-1BE6-F1D7-B5FD-F9A6DBD710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7674" y="1177971"/>
            <a:ext cx="3996755" cy="5398168"/>
          </a:xfrm>
          <a:prstGeom prst="rect">
            <a:avLst/>
          </a:prstGeom>
          <a:noFill/>
          <a:ln>
            <a:noFill/>
          </a:ln>
        </p:spPr>
      </p:pic>
    </p:spTree>
    <p:extLst>
      <p:ext uri="{BB962C8B-B14F-4D97-AF65-F5344CB8AC3E}">
        <p14:creationId xmlns:p14="http://schemas.microsoft.com/office/powerpoint/2010/main" val="235639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9BF7B-ECE2-ED02-2402-3AB1C7F3CC03}"/>
              </a:ext>
            </a:extLst>
          </p:cNvPr>
          <p:cNvSpPr>
            <a:spLocks noGrp="1"/>
          </p:cNvSpPr>
          <p:nvPr>
            <p:ph type="title"/>
          </p:nvPr>
        </p:nvSpPr>
        <p:spPr/>
        <p:txBody>
          <a:bodyPr/>
          <a:lstStyle/>
          <a:p>
            <a:endParaRPr lang="en-US"/>
          </a:p>
        </p:txBody>
      </p:sp>
      <p:pic>
        <p:nvPicPr>
          <p:cNvPr id="5" name="Content Placeholder 4" descr="A black and white drawing of a backpack&#10;&#10;Description automatically generated">
            <a:extLst>
              <a:ext uri="{FF2B5EF4-FFF2-40B4-BE49-F238E27FC236}">
                <a16:creationId xmlns:a16="http://schemas.microsoft.com/office/drawing/2014/main" id="{C33015E7-96F0-8D9F-4073-C34E1E549B43}"/>
              </a:ext>
            </a:extLst>
          </p:cNvPr>
          <p:cNvPicPr>
            <a:picLocks noGrp="1" noChangeAspect="1"/>
          </p:cNvPicPr>
          <p:nvPr>
            <p:ph idx="1"/>
          </p:nvPr>
        </p:nvPicPr>
        <p:blipFill>
          <a:blip r:embed="rId3"/>
          <a:stretch>
            <a:fillRect/>
          </a:stretch>
        </p:blipFill>
        <p:spPr>
          <a:xfrm>
            <a:off x="3339130" y="0"/>
            <a:ext cx="5513740" cy="6858000"/>
          </a:xfrm>
        </p:spPr>
      </p:pic>
    </p:spTree>
    <p:extLst>
      <p:ext uri="{BB962C8B-B14F-4D97-AF65-F5344CB8AC3E}">
        <p14:creationId xmlns:p14="http://schemas.microsoft.com/office/powerpoint/2010/main" val="289327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stacked books">
            <a:extLst>
              <a:ext uri="{FF2B5EF4-FFF2-40B4-BE49-F238E27FC236}">
                <a16:creationId xmlns:a16="http://schemas.microsoft.com/office/drawing/2014/main" id="{626B949D-C7D2-0DD2-B2C7-8CF0F10B5CE5}"/>
              </a:ext>
            </a:extLst>
          </p:cNvPr>
          <p:cNvPicPr>
            <a:picLocks noChangeAspect="1"/>
          </p:cNvPicPr>
          <p:nvPr/>
        </p:nvPicPr>
        <p:blipFill rotWithShape="1">
          <a:blip r:embed="rId3"/>
          <a:srcRect/>
          <a:stretch/>
        </p:blipFill>
        <p:spPr>
          <a:xfrm>
            <a:off x="20" y="10"/>
            <a:ext cx="12191980" cy="6857990"/>
          </a:xfrm>
          <a:prstGeom prst="rect">
            <a:avLst/>
          </a:prstGeom>
        </p:spPr>
      </p:pic>
      <p:sp>
        <p:nvSpPr>
          <p:cNvPr id="10" name="Freeform: Shape 9">
            <a:extLst>
              <a:ext uri="{FF2B5EF4-FFF2-40B4-BE49-F238E27FC236}">
                <a16:creationId xmlns:a16="http://schemas.microsoft.com/office/drawing/2014/main" id="{0151AADE-3190-40C1-806A-ED3744263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33DA74-51AB-10AF-C7EE-A5136B1C6EEB}"/>
              </a:ext>
            </a:extLst>
          </p:cNvPr>
          <p:cNvSpPr>
            <a:spLocks noGrp="1"/>
          </p:cNvSpPr>
          <p:nvPr>
            <p:ph type="title"/>
          </p:nvPr>
        </p:nvSpPr>
        <p:spPr>
          <a:xfrm>
            <a:off x="1251678" y="682423"/>
            <a:ext cx="10178322" cy="1492132"/>
          </a:xfrm>
        </p:spPr>
        <p:txBody>
          <a:bodyPr>
            <a:normAutofit/>
          </a:bodyPr>
          <a:lstStyle/>
          <a:p>
            <a:r>
              <a:rPr lang="en-US" dirty="0"/>
              <a:t>GLOSSARY: 		</a:t>
            </a:r>
            <a:r>
              <a:rPr lang="en-AU" dirty="0"/>
              <a:t>(Pg. 5)</a:t>
            </a:r>
            <a:endParaRPr lang="en-US" dirty="0"/>
          </a:p>
        </p:txBody>
      </p:sp>
      <p:sp>
        <p:nvSpPr>
          <p:cNvPr id="3" name="Content Placeholder 2">
            <a:extLst>
              <a:ext uri="{FF2B5EF4-FFF2-40B4-BE49-F238E27FC236}">
                <a16:creationId xmlns:a16="http://schemas.microsoft.com/office/drawing/2014/main" id="{515B7809-64A7-0A0A-96F5-BB881313458C}"/>
              </a:ext>
            </a:extLst>
          </p:cNvPr>
          <p:cNvSpPr>
            <a:spLocks noGrp="1"/>
          </p:cNvSpPr>
          <p:nvPr>
            <p:ph idx="1"/>
          </p:nvPr>
        </p:nvSpPr>
        <p:spPr>
          <a:xfrm>
            <a:off x="1251678" y="1616149"/>
            <a:ext cx="10678052" cy="4984676"/>
          </a:xfrm>
        </p:spPr>
        <p:txBody>
          <a:bodyPr>
            <a:normAutofit/>
          </a:bodyPr>
          <a:lstStyle/>
          <a:p>
            <a:r>
              <a:rPr lang="en-US" dirty="0"/>
              <a:t>At the front of your books is your glossary. Turn to your glossary and add the following words and their definitions:</a:t>
            </a:r>
          </a:p>
          <a:p>
            <a:endParaRPr lang="en-US" dirty="0"/>
          </a:p>
          <a:p>
            <a:r>
              <a:rPr lang="en-US" b="1" i="1" dirty="0"/>
              <a:t>Hormones</a:t>
            </a:r>
          </a:p>
          <a:p>
            <a:pPr lvl="1"/>
            <a:r>
              <a:rPr lang="en-US" dirty="0"/>
              <a:t>Chemical messengers that tell the body what to do.</a:t>
            </a:r>
          </a:p>
          <a:p>
            <a:pPr lvl="1"/>
            <a:r>
              <a:rPr lang="en-AU" b="0" i="0" dirty="0">
                <a:solidFill>
                  <a:schemeClr val="tx1"/>
                </a:solidFill>
                <a:effectLst/>
              </a:rPr>
              <a:t>After being made in one part of the body, they travel to other parts of the body where they help control how cells and organs do their work.</a:t>
            </a:r>
            <a:endParaRPr lang="en-US" dirty="0">
              <a:solidFill>
                <a:schemeClr val="tx1"/>
              </a:solidFill>
            </a:endParaRPr>
          </a:p>
          <a:p>
            <a:r>
              <a:rPr lang="en-US" b="1" i="1" dirty="0"/>
              <a:t>Primary Sex Characteristics</a:t>
            </a:r>
          </a:p>
          <a:p>
            <a:pPr lvl="1"/>
            <a:r>
              <a:rPr lang="en-US" dirty="0"/>
              <a:t>Changes that occur in the body to prepare for reproduction (e.g., ovulation in girls, sperm production in boys).</a:t>
            </a:r>
          </a:p>
          <a:p>
            <a:r>
              <a:rPr lang="en-US" b="1" i="1" dirty="0"/>
              <a:t>Secondary Sex Characteristics</a:t>
            </a:r>
          </a:p>
          <a:p>
            <a:pPr lvl="1"/>
            <a:r>
              <a:rPr lang="en-US" dirty="0"/>
              <a:t>Changes that occur in the body not related to reproduction but are a sign of sexual maturity (e.g., breast development in girls, voice deepening in boys).</a:t>
            </a:r>
          </a:p>
        </p:txBody>
      </p:sp>
    </p:spTree>
    <p:extLst>
      <p:ext uri="{BB962C8B-B14F-4D97-AF65-F5344CB8AC3E}">
        <p14:creationId xmlns:p14="http://schemas.microsoft.com/office/powerpoint/2010/main" val="289167483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5BB8-AC07-76FB-C0E4-896E48685BCF}"/>
              </a:ext>
            </a:extLst>
          </p:cNvPr>
          <p:cNvSpPr>
            <a:spLocks noGrp="1"/>
          </p:cNvSpPr>
          <p:nvPr>
            <p:ph type="title"/>
          </p:nvPr>
        </p:nvSpPr>
        <p:spPr/>
        <p:txBody>
          <a:bodyPr/>
          <a:lstStyle/>
          <a:p>
            <a:r>
              <a:rPr lang="en-US" dirty="0"/>
              <a:t>How does it all happen? </a:t>
            </a:r>
            <a:r>
              <a:rPr lang="en-AU" sz="5400" b="1" dirty="0">
                <a:solidFill>
                  <a:schemeClr val="tx1"/>
                </a:solidFill>
              </a:rPr>
              <a:t>(pg.44)</a:t>
            </a:r>
            <a:endParaRPr lang="en-US" dirty="0"/>
          </a:p>
        </p:txBody>
      </p:sp>
      <p:sp>
        <p:nvSpPr>
          <p:cNvPr id="3" name="Content Placeholder 2">
            <a:extLst>
              <a:ext uri="{FF2B5EF4-FFF2-40B4-BE49-F238E27FC236}">
                <a16:creationId xmlns:a16="http://schemas.microsoft.com/office/drawing/2014/main" id="{3706D9BB-56FA-B863-562D-233A9F341F5D}"/>
              </a:ext>
            </a:extLst>
          </p:cNvPr>
          <p:cNvSpPr>
            <a:spLocks noGrp="1"/>
          </p:cNvSpPr>
          <p:nvPr>
            <p:ph idx="1"/>
          </p:nvPr>
        </p:nvSpPr>
        <p:spPr>
          <a:xfrm>
            <a:off x="918234" y="1266996"/>
            <a:ext cx="10845209" cy="5411972"/>
          </a:xfrm>
        </p:spPr>
        <p:txBody>
          <a:bodyPr>
            <a:normAutofit lnSpcReduction="10000"/>
          </a:bodyPr>
          <a:lstStyle/>
          <a:p>
            <a:pPr>
              <a:lnSpc>
                <a:spcPct val="115000"/>
              </a:lnSpc>
              <a:spcAft>
                <a:spcPts val="1000"/>
              </a:spcAft>
            </a:pPr>
            <a:r>
              <a:rPr lang="en-AU" sz="2200" dirty="0">
                <a:solidFill>
                  <a:schemeClr val="tx1"/>
                </a:solidFill>
                <a:effectLst/>
                <a:ea typeface="Calibri" panose="020F0502020204030204" pitchFamily="34" charset="0"/>
                <a:cs typeface="Times New Roman" panose="02020603050405020304" pitchFamily="18" charset="0"/>
              </a:rPr>
              <a:t>The physical changes that occur at puberty are triggered by substances known as </a:t>
            </a:r>
            <a:r>
              <a:rPr lang="en-AU" sz="2200" b="1" dirty="0">
                <a:solidFill>
                  <a:srgbClr val="00B050"/>
                </a:solidFill>
                <a:effectLst/>
                <a:ea typeface="Calibri" panose="020F0502020204030204" pitchFamily="34" charset="0"/>
                <a:cs typeface="Times New Roman" panose="02020603050405020304" pitchFamily="18" charset="0"/>
              </a:rPr>
              <a:t>HORMONES</a:t>
            </a:r>
            <a:r>
              <a:rPr lang="en-AU" sz="2200" dirty="0">
                <a:solidFill>
                  <a:srgbClr val="00B050"/>
                </a:solidFill>
                <a:effectLst/>
                <a:ea typeface="Calibri" panose="020F0502020204030204" pitchFamily="34" charset="0"/>
                <a:cs typeface="Times New Roman" panose="02020603050405020304" pitchFamily="18" charset="0"/>
              </a:rPr>
              <a:t>.  </a:t>
            </a:r>
          </a:p>
          <a:p>
            <a:pPr>
              <a:lnSpc>
                <a:spcPct val="115000"/>
              </a:lnSpc>
              <a:spcAft>
                <a:spcPts val="1000"/>
              </a:spcAft>
            </a:pPr>
            <a:r>
              <a:rPr lang="en-AU" altLang="en-US" sz="2200" dirty="0">
                <a:solidFill>
                  <a:schemeClr val="tx1"/>
                </a:solidFill>
                <a:cs typeface="Times New Roman" panose="02020603050405020304" pitchFamily="18" charset="0"/>
              </a:rPr>
              <a:t>They are c</a:t>
            </a:r>
            <a:r>
              <a:rPr lang="en-US" altLang="en-US" sz="2200" dirty="0" err="1">
                <a:solidFill>
                  <a:schemeClr val="tx1"/>
                </a:solidFill>
              </a:rPr>
              <a:t>hemical</a:t>
            </a:r>
            <a:r>
              <a:rPr lang="en-US" altLang="en-US" sz="2200" dirty="0">
                <a:solidFill>
                  <a:schemeClr val="tx1"/>
                </a:solidFill>
              </a:rPr>
              <a:t> messengers that travel in the blood stream from the place where they are made (called glands) to the place where they do their work. Each hormone has a specific job.</a:t>
            </a:r>
          </a:p>
          <a:p>
            <a:pPr>
              <a:lnSpc>
                <a:spcPct val="115000"/>
              </a:lnSpc>
              <a:spcAft>
                <a:spcPts val="1000"/>
              </a:spcAft>
            </a:pPr>
            <a:r>
              <a:rPr lang="en-US" altLang="en-US" sz="2200" dirty="0">
                <a:solidFill>
                  <a:schemeClr val="tx1"/>
                </a:solidFill>
              </a:rPr>
              <a:t>The </a:t>
            </a:r>
            <a:r>
              <a:rPr lang="en-US" altLang="en-US" sz="2200" b="1" dirty="0">
                <a:solidFill>
                  <a:srgbClr val="00B050"/>
                </a:solidFill>
              </a:rPr>
              <a:t>HYPOTHALAMUS</a:t>
            </a:r>
            <a:r>
              <a:rPr lang="en-US" altLang="en-US" sz="2200" b="1" dirty="0">
                <a:solidFill>
                  <a:schemeClr val="tx1"/>
                </a:solidFill>
              </a:rPr>
              <a:t> </a:t>
            </a:r>
            <a:r>
              <a:rPr lang="en-US" altLang="en-US" sz="2200" dirty="0">
                <a:solidFill>
                  <a:schemeClr val="tx1"/>
                </a:solidFill>
              </a:rPr>
              <a:t>(located in the brain) tells the body to release ’Gonadotropin Releasing Hormone’ (GnRH). This hormone stimulates the </a:t>
            </a:r>
            <a:r>
              <a:rPr lang="en-US" altLang="en-US" sz="2200" b="1" dirty="0">
                <a:solidFill>
                  <a:srgbClr val="00B050"/>
                </a:solidFill>
              </a:rPr>
              <a:t>PITUITARY GLAND</a:t>
            </a:r>
            <a:r>
              <a:rPr lang="en-US" altLang="en-US" sz="2200" dirty="0">
                <a:solidFill>
                  <a:schemeClr val="tx1"/>
                </a:solidFill>
              </a:rPr>
              <a:t>. </a:t>
            </a:r>
          </a:p>
          <a:p>
            <a:pPr>
              <a:lnSpc>
                <a:spcPct val="115000"/>
              </a:lnSpc>
              <a:spcAft>
                <a:spcPts val="1000"/>
              </a:spcAft>
            </a:pPr>
            <a:r>
              <a:rPr lang="en-US" altLang="en-US" sz="2200" dirty="0">
                <a:solidFill>
                  <a:schemeClr val="tx1"/>
                </a:solidFill>
              </a:rPr>
              <a:t>The </a:t>
            </a:r>
            <a:r>
              <a:rPr lang="en-US" altLang="en-US" sz="2200" b="1" dirty="0">
                <a:solidFill>
                  <a:srgbClr val="00B050"/>
                </a:solidFill>
              </a:rPr>
              <a:t>PITUITARY</a:t>
            </a:r>
            <a:r>
              <a:rPr lang="en-US" altLang="en-US" sz="2200" b="1" dirty="0">
                <a:solidFill>
                  <a:schemeClr val="tx1"/>
                </a:solidFill>
              </a:rPr>
              <a:t> </a:t>
            </a:r>
            <a:r>
              <a:rPr lang="en-US" altLang="en-US" sz="2200" b="1" dirty="0">
                <a:solidFill>
                  <a:srgbClr val="00B050"/>
                </a:solidFill>
              </a:rPr>
              <a:t>GLAND</a:t>
            </a:r>
            <a:r>
              <a:rPr lang="en-US" altLang="en-US" sz="2200" dirty="0">
                <a:solidFill>
                  <a:srgbClr val="00B050"/>
                </a:solidFill>
              </a:rPr>
              <a:t>, </a:t>
            </a:r>
            <a:r>
              <a:rPr lang="en-US" altLang="en-US" sz="2200" dirty="0">
                <a:solidFill>
                  <a:schemeClr val="tx1"/>
                </a:solidFill>
              </a:rPr>
              <a:t>deep inside your brain, then sends out hormones to our sex organs to get them to start making </a:t>
            </a:r>
            <a:r>
              <a:rPr lang="en-US" altLang="en-US" sz="2200" b="1" dirty="0">
                <a:solidFill>
                  <a:srgbClr val="00B050"/>
                </a:solidFill>
              </a:rPr>
              <a:t>SEX HORMONES</a:t>
            </a:r>
            <a:r>
              <a:rPr lang="en-US" altLang="en-US" sz="2200" dirty="0">
                <a:solidFill>
                  <a:schemeClr val="tx1"/>
                </a:solidFill>
              </a:rPr>
              <a:t>. </a:t>
            </a:r>
          </a:p>
          <a:p>
            <a:pPr lvl="1">
              <a:lnSpc>
                <a:spcPct val="115000"/>
              </a:lnSpc>
              <a:spcAft>
                <a:spcPts val="1000"/>
              </a:spcAft>
            </a:pPr>
            <a:r>
              <a:rPr lang="en-US" altLang="en-US" sz="2000" dirty="0">
                <a:solidFill>
                  <a:schemeClr val="tx1"/>
                </a:solidFill>
              </a:rPr>
              <a:t>For boys, it sends a signal to the </a:t>
            </a:r>
            <a:r>
              <a:rPr lang="en-US" altLang="en-US" sz="2000" b="1" dirty="0">
                <a:solidFill>
                  <a:srgbClr val="00B050"/>
                </a:solidFill>
              </a:rPr>
              <a:t>TESTES</a:t>
            </a:r>
            <a:r>
              <a:rPr lang="en-US" altLang="en-US" sz="2000" dirty="0">
                <a:solidFill>
                  <a:schemeClr val="tx1"/>
                </a:solidFill>
              </a:rPr>
              <a:t>.</a:t>
            </a:r>
          </a:p>
          <a:p>
            <a:pPr lvl="1">
              <a:lnSpc>
                <a:spcPct val="115000"/>
              </a:lnSpc>
              <a:spcAft>
                <a:spcPts val="1000"/>
              </a:spcAft>
            </a:pPr>
            <a:r>
              <a:rPr lang="en-US" altLang="en-US" sz="2000" dirty="0">
                <a:solidFill>
                  <a:schemeClr val="tx1"/>
                </a:solidFill>
              </a:rPr>
              <a:t>For girls, it sends a signal to the </a:t>
            </a:r>
            <a:r>
              <a:rPr lang="en-US" altLang="en-US" sz="2000" b="1" dirty="0">
                <a:solidFill>
                  <a:srgbClr val="00B050"/>
                </a:solidFill>
              </a:rPr>
              <a:t>OVARIES</a:t>
            </a:r>
            <a:r>
              <a:rPr lang="en-US" altLang="en-US" sz="2000" dirty="0">
                <a:solidFill>
                  <a:schemeClr val="tx1"/>
                </a:solidFill>
              </a:rPr>
              <a:t>.</a:t>
            </a:r>
          </a:p>
          <a:p>
            <a:pPr lvl="1"/>
            <a:endParaRPr lang="en-US" altLang="en-US" sz="2200" dirty="0"/>
          </a:p>
          <a:p>
            <a:pPr lvl="1"/>
            <a:endParaRPr lang="en-US" altLang="en-US" sz="2200" dirty="0">
              <a:latin typeface="Arial" panose="020B0604020202020204" pitchFamily="34" charset="0"/>
            </a:endParaRPr>
          </a:p>
          <a:p>
            <a:endParaRPr lang="en-US" dirty="0"/>
          </a:p>
        </p:txBody>
      </p:sp>
    </p:spTree>
    <p:extLst>
      <p:ext uri="{BB962C8B-B14F-4D97-AF65-F5344CB8AC3E}">
        <p14:creationId xmlns:p14="http://schemas.microsoft.com/office/powerpoint/2010/main" val="2190196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9FF7-3F50-CE60-45EA-216DD914FF7C}"/>
              </a:ext>
            </a:extLst>
          </p:cNvPr>
          <p:cNvSpPr>
            <a:spLocks noGrp="1"/>
          </p:cNvSpPr>
          <p:nvPr>
            <p:ph type="title"/>
          </p:nvPr>
        </p:nvSpPr>
        <p:spPr/>
        <p:txBody>
          <a:bodyPr/>
          <a:lstStyle/>
          <a:p>
            <a:r>
              <a:rPr lang="en-US" dirty="0"/>
              <a:t>HOW DOES IT ALL HAPPEN? </a:t>
            </a:r>
            <a:r>
              <a:rPr lang="en-AU" sz="4800" b="1" dirty="0">
                <a:solidFill>
                  <a:schemeClr val="tx1"/>
                </a:solidFill>
              </a:rPr>
              <a:t>(pg.44)</a:t>
            </a:r>
            <a:endParaRPr lang="en-US" dirty="0"/>
          </a:p>
        </p:txBody>
      </p:sp>
      <p:sp>
        <p:nvSpPr>
          <p:cNvPr id="3" name="Content Placeholder 2">
            <a:extLst>
              <a:ext uri="{FF2B5EF4-FFF2-40B4-BE49-F238E27FC236}">
                <a16:creationId xmlns:a16="http://schemas.microsoft.com/office/drawing/2014/main" id="{BA6929AD-497E-18E3-EB01-8BE6F5E482CA}"/>
              </a:ext>
            </a:extLst>
          </p:cNvPr>
          <p:cNvSpPr>
            <a:spLocks noGrp="1"/>
          </p:cNvSpPr>
          <p:nvPr>
            <p:ph idx="1"/>
          </p:nvPr>
        </p:nvSpPr>
        <p:spPr>
          <a:xfrm>
            <a:off x="1251678" y="1426462"/>
            <a:ext cx="10489748" cy="4537016"/>
          </a:xfrm>
        </p:spPr>
        <p:txBody>
          <a:bodyPr>
            <a:normAutofit fontScale="92500" lnSpcReduction="10000"/>
          </a:bodyPr>
          <a:lstStyle/>
          <a:p>
            <a:pPr marL="304800" indent="-304800"/>
            <a:r>
              <a:rPr lang="en-US" altLang="en-US" sz="2200" dirty="0">
                <a:solidFill>
                  <a:schemeClr val="tx1"/>
                </a:solidFill>
              </a:rPr>
              <a:t>Both boys and girls make the same sex hormones. The main ones are </a:t>
            </a:r>
            <a:r>
              <a:rPr lang="en-US" altLang="en-US" sz="2200" b="1" dirty="0">
                <a:solidFill>
                  <a:srgbClr val="00B050"/>
                </a:solidFill>
              </a:rPr>
              <a:t>TESTOSTERONE</a:t>
            </a:r>
            <a:r>
              <a:rPr lang="en-US" altLang="en-US" sz="2200" dirty="0">
                <a:solidFill>
                  <a:srgbClr val="00B050"/>
                </a:solidFill>
              </a:rPr>
              <a:t> </a:t>
            </a:r>
            <a:r>
              <a:rPr lang="en-US" altLang="en-US" sz="2200" dirty="0">
                <a:solidFill>
                  <a:schemeClr val="tx1"/>
                </a:solidFill>
              </a:rPr>
              <a:t>and </a:t>
            </a:r>
            <a:r>
              <a:rPr lang="en-US" altLang="en-US" sz="2200" b="1" dirty="0">
                <a:solidFill>
                  <a:srgbClr val="00B050"/>
                </a:solidFill>
              </a:rPr>
              <a:t>OESTROGEN</a:t>
            </a:r>
            <a:r>
              <a:rPr lang="en-US" altLang="en-US" sz="2200" dirty="0">
                <a:solidFill>
                  <a:srgbClr val="00B050"/>
                </a:solidFill>
              </a:rPr>
              <a:t>.</a:t>
            </a:r>
          </a:p>
          <a:p>
            <a:pPr marL="762000" lvl="1" indent="-304800"/>
            <a:r>
              <a:rPr lang="en-US" altLang="en-US" sz="2200" dirty="0">
                <a:solidFill>
                  <a:schemeClr val="tx1"/>
                </a:solidFill>
              </a:rPr>
              <a:t>Boys make lots of testosterone, not so much oestrogen. Therefore, the primary male sex hormone is </a:t>
            </a:r>
            <a:r>
              <a:rPr lang="en-US" altLang="en-US" sz="2200" b="1" dirty="0">
                <a:solidFill>
                  <a:srgbClr val="00B050"/>
                </a:solidFill>
              </a:rPr>
              <a:t>TESTOSTERONE.</a:t>
            </a:r>
          </a:p>
          <a:p>
            <a:pPr marL="762000" lvl="1" indent="-304800"/>
            <a:r>
              <a:rPr lang="en-US" altLang="en-US" sz="2200" dirty="0">
                <a:solidFill>
                  <a:schemeClr val="tx1"/>
                </a:solidFill>
              </a:rPr>
              <a:t>Girls make lots of oestrogen (primary sex hormone), not so much testosterone. Therefore, the primary female sex hormone is </a:t>
            </a:r>
            <a:r>
              <a:rPr lang="en-US" altLang="en-US" sz="2200" b="1" dirty="0">
                <a:solidFill>
                  <a:srgbClr val="00B050"/>
                </a:solidFill>
              </a:rPr>
              <a:t>OESTROGEN.</a:t>
            </a:r>
          </a:p>
          <a:p>
            <a:pPr marL="762000" lvl="1" indent="-304800"/>
            <a:r>
              <a:rPr lang="en-US" altLang="en-US" sz="2200" dirty="0">
                <a:solidFill>
                  <a:schemeClr val="tx1"/>
                </a:solidFill>
              </a:rPr>
              <a:t>Another hormone in girls that is essential during puberty is </a:t>
            </a:r>
            <a:r>
              <a:rPr lang="en-US" altLang="en-US" sz="2200" b="1" dirty="0">
                <a:solidFill>
                  <a:srgbClr val="00B050"/>
                </a:solidFill>
              </a:rPr>
              <a:t>PROGESTERONE.</a:t>
            </a:r>
          </a:p>
          <a:p>
            <a:pPr marL="762000" lvl="1" indent="-304800"/>
            <a:endParaRPr lang="en-US" altLang="en-US" sz="2200" b="1" dirty="0">
              <a:solidFill>
                <a:srgbClr val="00B050"/>
              </a:solidFill>
            </a:endParaRPr>
          </a:p>
          <a:p>
            <a:pPr marL="304800" indent="-304800"/>
            <a:r>
              <a:rPr lang="en-US" altLang="en-US" sz="2400" dirty="0">
                <a:solidFill>
                  <a:schemeClr val="tx1"/>
                </a:solidFill>
              </a:rPr>
              <a:t>Testosterone and oestrogen help </a:t>
            </a:r>
            <a:br>
              <a:rPr lang="en-US" altLang="en-US" sz="2400" dirty="0">
                <a:solidFill>
                  <a:schemeClr val="tx1"/>
                </a:solidFill>
              </a:rPr>
            </a:br>
            <a:r>
              <a:rPr lang="en-US" altLang="en-US" sz="2400" dirty="0">
                <a:solidFill>
                  <a:schemeClr val="tx1"/>
                </a:solidFill>
              </a:rPr>
              <a:t>in the initiation of the primary </a:t>
            </a:r>
            <a:br>
              <a:rPr lang="en-US" altLang="en-US" sz="2400" dirty="0">
                <a:solidFill>
                  <a:schemeClr val="tx1"/>
                </a:solidFill>
              </a:rPr>
            </a:br>
            <a:r>
              <a:rPr lang="en-US" altLang="en-US" sz="2400" dirty="0">
                <a:solidFill>
                  <a:schemeClr val="tx1"/>
                </a:solidFill>
              </a:rPr>
              <a:t>and secondary sex characteristics </a:t>
            </a:r>
            <a:br>
              <a:rPr lang="en-US" altLang="en-US" sz="2400" dirty="0">
                <a:solidFill>
                  <a:schemeClr val="tx1"/>
                </a:solidFill>
              </a:rPr>
            </a:br>
            <a:r>
              <a:rPr lang="en-US" altLang="en-US" sz="2400" dirty="0">
                <a:solidFill>
                  <a:schemeClr val="tx1"/>
                </a:solidFill>
              </a:rPr>
              <a:t>in males and females. </a:t>
            </a:r>
          </a:p>
          <a:p>
            <a:endParaRPr lang="en-US" dirty="0"/>
          </a:p>
        </p:txBody>
      </p:sp>
      <p:pic>
        <p:nvPicPr>
          <p:cNvPr id="1026" name="Picture 2" descr="Testosterone Replacement Therapy (TTh) | Lifestyle Medicine Ireland">
            <a:extLst>
              <a:ext uri="{FF2B5EF4-FFF2-40B4-BE49-F238E27FC236}">
                <a16:creationId xmlns:a16="http://schemas.microsoft.com/office/drawing/2014/main" id="{C2C1C42C-5C36-5827-4EC6-515B6E533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1158" y="4263953"/>
            <a:ext cx="2736525" cy="1699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uld oestrogen explain why women are more at risk of dementia? — DPUK">
            <a:extLst>
              <a:ext uri="{FF2B5EF4-FFF2-40B4-BE49-F238E27FC236}">
                <a16:creationId xmlns:a16="http://schemas.microsoft.com/office/drawing/2014/main" id="{11EC7163-CBB0-778E-9657-15E064228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32" y="4770782"/>
            <a:ext cx="3238383" cy="181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957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77BE-3E6B-1AAC-DC57-6BE7FE3D7595}"/>
              </a:ext>
            </a:extLst>
          </p:cNvPr>
          <p:cNvSpPr>
            <a:spLocks noGrp="1"/>
          </p:cNvSpPr>
          <p:nvPr>
            <p:ph type="title"/>
          </p:nvPr>
        </p:nvSpPr>
        <p:spPr>
          <a:xfrm>
            <a:off x="1251678" y="382385"/>
            <a:ext cx="10178322" cy="1327882"/>
          </a:xfrm>
        </p:spPr>
        <p:txBody>
          <a:bodyPr>
            <a:normAutofit/>
          </a:bodyPr>
          <a:lstStyle/>
          <a:p>
            <a:r>
              <a:rPr lang="en-US" sz="4000" dirty="0"/>
              <a:t>Primary &amp; Secondary Sex Characteristics </a:t>
            </a:r>
            <a:r>
              <a:rPr lang="en-AU" sz="3600" b="1" dirty="0">
                <a:solidFill>
                  <a:schemeClr val="tx1"/>
                </a:solidFill>
              </a:rPr>
              <a:t>(pg.45)</a:t>
            </a:r>
            <a:endParaRPr lang="en-US" sz="4000" dirty="0"/>
          </a:p>
        </p:txBody>
      </p:sp>
      <p:sp>
        <p:nvSpPr>
          <p:cNvPr id="3" name="Content Placeholder 2">
            <a:extLst>
              <a:ext uri="{FF2B5EF4-FFF2-40B4-BE49-F238E27FC236}">
                <a16:creationId xmlns:a16="http://schemas.microsoft.com/office/drawing/2014/main" id="{34A5D14C-0393-B24C-4EFE-9E7018B22B5E}"/>
              </a:ext>
            </a:extLst>
          </p:cNvPr>
          <p:cNvSpPr>
            <a:spLocks noGrp="1"/>
          </p:cNvSpPr>
          <p:nvPr>
            <p:ph idx="1"/>
          </p:nvPr>
        </p:nvSpPr>
        <p:spPr>
          <a:xfrm>
            <a:off x="965200" y="1710267"/>
            <a:ext cx="10922000" cy="5012265"/>
          </a:xfrm>
        </p:spPr>
        <p:txBody>
          <a:bodyPr>
            <a:normAutofit fontScale="70000" lnSpcReduction="20000"/>
          </a:bodyPr>
          <a:lstStyle/>
          <a:p>
            <a:pPr marL="0" indent="0">
              <a:buNone/>
            </a:pPr>
            <a:r>
              <a:rPr lang="en-US" altLang="en-US" sz="2600" dirty="0">
                <a:solidFill>
                  <a:schemeClr val="tx1"/>
                </a:solidFill>
              </a:rPr>
              <a:t>Until puberty, the growth and development of boys and girls is very similar. At puberty, under the influence of hormones, this development progresses along different paths. </a:t>
            </a:r>
          </a:p>
          <a:p>
            <a:pPr marL="0" indent="0">
              <a:buNone/>
            </a:pPr>
            <a:r>
              <a:rPr lang="en-US" altLang="en-US" sz="2600" dirty="0">
                <a:solidFill>
                  <a:schemeClr val="tx1"/>
                </a:solidFill>
              </a:rPr>
              <a:t>The physical changes that occur during puberty can be broken down into Primary and Secondary Sex Characteristics. </a:t>
            </a:r>
          </a:p>
          <a:p>
            <a:pPr marL="0" indent="0">
              <a:buNone/>
            </a:pPr>
            <a:endParaRPr lang="en-US" altLang="en-US" sz="2600" dirty="0">
              <a:solidFill>
                <a:schemeClr val="tx1"/>
              </a:solidFill>
            </a:endParaRPr>
          </a:p>
          <a:p>
            <a:r>
              <a:rPr lang="en-US" altLang="en-US" sz="2600" b="1" dirty="0">
                <a:solidFill>
                  <a:srgbClr val="00B050"/>
                </a:solidFill>
              </a:rPr>
              <a:t>PRIMARY</a:t>
            </a:r>
            <a:r>
              <a:rPr lang="en-US" altLang="en-US" sz="2600" dirty="0">
                <a:solidFill>
                  <a:schemeClr val="tx1"/>
                </a:solidFill>
              </a:rPr>
              <a:t> Sex Characteristics are those changes that are </a:t>
            </a:r>
            <a:r>
              <a:rPr lang="en-US" altLang="en-US" sz="2600" b="1" dirty="0">
                <a:solidFill>
                  <a:srgbClr val="00B050"/>
                </a:solidFill>
              </a:rPr>
              <a:t>DIRECTLY RELATED TO REPRODUCTION</a:t>
            </a:r>
            <a:r>
              <a:rPr lang="en-US" altLang="en-US" sz="2600" dirty="0">
                <a:solidFill>
                  <a:schemeClr val="tx1"/>
                </a:solidFill>
              </a:rPr>
              <a:t>.</a:t>
            </a:r>
          </a:p>
          <a:p>
            <a:pPr lvl="1"/>
            <a:r>
              <a:rPr lang="en-US" altLang="en-US" sz="2300" dirty="0">
                <a:solidFill>
                  <a:schemeClr val="tx1"/>
                </a:solidFill>
              </a:rPr>
              <a:t>In boys, this includes the production of sperm in the testes.</a:t>
            </a:r>
          </a:p>
          <a:p>
            <a:pPr lvl="1"/>
            <a:r>
              <a:rPr lang="en-US" altLang="en-US" sz="2300" dirty="0">
                <a:solidFill>
                  <a:schemeClr val="tx1"/>
                </a:solidFill>
              </a:rPr>
              <a:t>In girls, this includes the onset of menstruation and ovulation. </a:t>
            </a:r>
          </a:p>
          <a:p>
            <a:endParaRPr lang="en-US" altLang="en-US" sz="2400" dirty="0">
              <a:solidFill>
                <a:schemeClr val="tx1"/>
              </a:solidFill>
            </a:endParaRPr>
          </a:p>
          <a:p>
            <a:r>
              <a:rPr lang="en-US" altLang="en-US" sz="2600" dirty="0">
                <a:solidFill>
                  <a:schemeClr val="tx1"/>
                </a:solidFill>
              </a:rPr>
              <a:t>The production of sperm and the onset of menstruation and ovulation are indicators that the person is now capable of reproducing. </a:t>
            </a:r>
          </a:p>
          <a:p>
            <a:pPr lvl="1"/>
            <a:endParaRPr lang="en-US" altLang="en-US" sz="2200" dirty="0">
              <a:solidFill>
                <a:schemeClr val="tx1"/>
              </a:solidFill>
            </a:endParaRPr>
          </a:p>
          <a:p>
            <a:r>
              <a:rPr lang="en-US" altLang="en-US" sz="2600" b="1" dirty="0">
                <a:solidFill>
                  <a:srgbClr val="00B050"/>
                </a:solidFill>
              </a:rPr>
              <a:t>SECONDARY</a:t>
            </a:r>
            <a:r>
              <a:rPr lang="en-US" altLang="en-US" sz="2600" dirty="0">
                <a:solidFill>
                  <a:schemeClr val="tx1"/>
                </a:solidFill>
              </a:rPr>
              <a:t> Sex Characteristics are those changes that are not directly related to reproduction </a:t>
            </a:r>
            <a:br>
              <a:rPr lang="en-US" altLang="en-US" sz="2600" dirty="0">
                <a:solidFill>
                  <a:schemeClr val="tx1"/>
                </a:solidFill>
              </a:rPr>
            </a:br>
            <a:r>
              <a:rPr lang="en-US" altLang="en-US" sz="2600" dirty="0">
                <a:solidFill>
                  <a:schemeClr val="tx1"/>
                </a:solidFill>
              </a:rPr>
              <a:t>but are </a:t>
            </a:r>
            <a:r>
              <a:rPr lang="en-US" altLang="en-US" sz="2600" b="1" dirty="0">
                <a:solidFill>
                  <a:srgbClr val="00B050"/>
                </a:solidFill>
              </a:rPr>
              <a:t>A SIGN OF SEXUAL MATURITY</a:t>
            </a:r>
            <a:r>
              <a:rPr lang="en-US" altLang="en-US" sz="2600" dirty="0">
                <a:solidFill>
                  <a:schemeClr val="tx1"/>
                </a:solidFill>
              </a:rPr>
              <a:t>.</a:t>
            </a:r>
          </a:p>
          <a:p>
            <a:pPr lvl="1"/>
            <a:r>
              <a:rPr lang="en-US" altLang="en-US" sz="2300" dirty="0">
                <a:solidFill>
                  <a:schemeClr val="tx1"/>
                </a:solidFill>
              </a:rPr>
              <a:t>In boys, this includes the development of facial hair, the voice deepening (or ‘cracking’) and more muscle mass.</a:t>
            </a:r>
          </a:p>
          <a:p>
            <a:pPr lvl="1"/>
            <a:r>
              <a:rPr lang="en-US" altLang="en-US" sz="2300" dirty="0">
                <a:solidFill>
                  <a:schemeClr val="tx1"/>
                </a:solidFill>
              </a:rPr>
              <a:t>In girls, this includes the development of breasts and widening hips. </a:t>
            </a:r>
          </a:p>
        </p:txBody>
      </p:sp>
    </p:spTree>
    <p:extLst>
      <p:ext uri="{BB962C8B-B14F-4D97-AF65-F5344CB8AC3E}">
        <p14:creationId xmlns:p14="http://schemas.microsoft.com/office/powerpoint/2010/main" val="2957116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2" name="Rectangle 1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sp>
        <p:nvSpPr>
          <p:cNvPr id="3" name="Content Placeholder 2"/>
          <p:cNvSpPr>
            <a:spLocks/>
          </p:cNvSpPr>
          <p:nvPr/>
        </p:nvSpPr>
        <p:spPr>
          <a:xfrm>
            <a:off x="652749" y="2427577"/>
            <a:ext cx="10886501" cy="3143486"/>
          </a:xfrm>
          <a:prstGeom prst="rect">
            <a:avLst/>
          </a:prstGeom>
        </p:spPr>
        <p:txBody>
          <a:bodyPr>
            <a:normAutofit fontScale="92500" lnSpcReduction="10000"/>
          </a:bodyPr>
          <a:lstStyle/>
          <a:p>
            <a:pPr defTabSz="335905">
              <a:spcAft>
                <a:spcPts val="558"/>
              </a:spcAft>
            </a:pPr>
            <a:r>
              <a:rPr lang="en-AU" sz="1700" kern="1200" dirty="0">
                <a:solidFill>
                  <a:schemeClr val="tx1"/>
                </a:solidFill>
                <a:latin typeface="+mn-lt"/>
                <a:ea typeface="+mn-ea"/>
                <a:cs typeface="+mn-cs"/>
              </a:rPr>
              <a:t>In the first 5 minutes of each lesson, you will complete your revision page, you will find these throughout your booklet. </a:t>
            </a:r>
          </a:p>
          <a:p>
            <a:pPr defTabSz="335905">
              <a:spcAft>
                <a:spcPts val="558"/>
              </a:spcAft>
            </a:pPr>
            <a:r>
              <a:rPr lang="en-AU" sz="1700" kern="1200" dirty="0">
                <a:solidFill>
                  <a:schemeClr val="tx1"/>
                </a:solidFill>
                <a:latin typeface="+mn-lt"/>
                <a:ea typeface="+mn-ea"/>
                <a:cs typeface="+mn-cs"/>
              </a:rPr>
              <a:t>The revision page consists of three questions. </a:t>
            </a:r>
            <a:r>
              <a:rPr lang="en-AU" sz="1700" b="1" kern="1200" dirty="0">
                <a:solidFill>
                  <a:schemeClr val="tx1"/>
                </a:solidFill>
                <a:latin typeface="+mn-lt"/>
                <a:ea typeface="+mn-ea"/>
                <a:cs typeface="+mn-cs"/>
              </a:rPr>
              <a:t>It will need to be completed in detail. One-word answers will not be accepted.</a:t>
            </a:r>
          </a:p>
          <a:p>
            <a:pPr defTabSz="335905">
              <a:spcAft>
                <a:spcPts val="558"/>
              </a:spcAft>
            </a:pPr>
            <a:endParaRPr lang="en-AU" sz="1700" b="1" kern="1200" dirty="0">
              <a:solidFill>
                <a:schemeClr val="tx1"/>
              </a:solidFill>
              <a:latin typeface="+mn-lt"/>
              <a:ea typeface="+mn-ea"/>
              <a:cs typeface="+mn-cs"/>
            </a:endParaRPr>
          </a:p>
          <a:p>
            <a:pPr defTabSz="335905">
              <a:spcAft>
                <a:spcPts val="558"/>
              </a:spcAft>
            </a:pPr>
            <a:r>
              <a:rPr lang="en-AU" sz="1700" kern="1200" dirty="0">
                <a:solidFill>
                  <a:schemeClr val="tx1"/>
                </a:solidFill>
                <a:latin typeface="+mn-lt"/>
                <a:ea typeface="+mn-ea"/>
                <a:cs typeface="+mn-cs"/>
              </a:rPr>
              <a:t>The three questions :</a:t>
            </a:r>
          </a:p>
          <a:p>
            <a:pPr marL="335905" indent="-335905" defTabSz="335905">
              <a:spcAft>
                <a:spcPts val="558"/>
              </a:spcAft>
              <a:buAutoNum type="arabicPeriod"/>
            </a:pPr>
            <a:r>
              <a:rPr lang="en-AU" sz="1700" kern="1200" dirty="0">
                <a:solidFill>
                  <a:schemeClr val="tx1"/>
                </a:solidFill>
                <a:latin typeface="+mn-lt"/>
                <a:ea typeface="+mn-ea"/>
                <a:cs typeface="+mn-cs"/>
              </a:rPr>
              <a:t>What two concepts or ideas did I learn in class last week?</a:t>
            </a:r>
          </a:p>
          <a:p>
            <a:pPr marL="335905" indent="-335905" defTabSz="335905">
              <a:spcAft>
                <a:spcPts val="558"/>
              </a:spcAft>
              <a:buAutoNum type="arabicPeriod"/>
            </a:pPr>
            <a:r>
              <a:rPr lang="en-AU" sz="1700" kern="1200" dirty="0">
                <a:solidFill>
                  <a:schemeClr val="tx1"/>
                </a:solidFill>
                <a:latin typeface="+mn-lt"/>
                <a:ea typeface="+mn-ea"/>
                <a:cs typeface="+mn-cs"/>
              </a:rPr>
              <a:t>What did I find interesting about last week’s lesson? Provide a specific example. </a:t>
            </a:r>
          </a:p>
          <a:p>
            <a:pPr marL="335905" indent="-335905" defTabSz="335905">
              <a:spcAft>
                <a:spcPts val="558"/>
              </a:spcAft>
              <a:buAutoNum type="arabicPeriod"/>
            </a:pPr>
            <a:r>
              <a:rPr lang="en-AU" sz="1700" kern="1200" dirty="0">
                <a:solidFill>
                  <a:schemeClr val="tx1"/>
                </a:solidFill>
                <a:latin typeface="+mn-lt"/>
                <a:ea typeface="+mn-ea"/>
                <a:cs typeface="+mn-cs"/>
              </a:rPr>
              <a:t>Any questions or new words you have learnt?</a:t>
            </a:r>
          </a:p>
          <a:p>
            <a:pPr marL="335905" indent="-335905" defTabSz="335905">
              <a:spcAft>
                <a:spcPts val="558"/>
              </a:spcAft>
              <a:buAutoNum type="arabicPeriod"/>
            </a:pPr>
            <a:endParaRPr lang="en-AU" sz="1700" kern="1200" dirty="0">
              <a:solidFill>
                <a:schemeClr val="tx1"/>
              </a:solidFill>
              <a:latin typeface="+mn-lt"/>
              <a:ea typeface="+mn-ea"/>
              <a:cs typeface="+mn-cs"/>
            </a:endParaRPr>
          </a:p>
          <a:p>
            <a:pPr algn="ctr" defTabSz="335905">
              <a:spcAft>
                <a:spcPts val="558"/>
              </a:spcAft>
            </a:pPr>
            <a:r>
              <a:rPr lang="en-AU" sz="1700" b="1" i="1" kern="1200" dirty="0">
                <a:solidFill>
                  <a:schemeClr val="tx1"/>
                </a:solidFill>
                <a:latin typeface="+mn-lt"/>
                <a:ea typeface="+mn-ea"/>
                <a:cs typeface="+mn-cs"/>
              </a:rPr>
              <a:t>The teacher will go over this each lesson with you to see what you have learnt. It is a great way for you to revisit content and test your memory. </a:t>
            </a:r>
            <a:endParaRPr lang="en-AU" sz="1700" b="1" i="1" dirty="0"/>
          </a:p>
        </p:txBody>
      </p:sp>
      <p:pic>
        <p:nvPicPr>
          <p:cNvPr id="4" name="Picture 3" descr="A red sign with white text&#10;&#10;Description automatically generated"/>
          <p:cNvPicPr>
            <a:picLocks noChangeAspect="1"/>
          </p:cNvPicPr>
          <p:nvPr/>
        </p:nvPicPr>
        <p:blipFill>
          <a:blip r:embed="rId3"/>
          <a:stretch>
            <a:fillRect/>
          </a:stretch>
        </p:blipFill>
        <p:spPr>
          <a:xfrm>
            <a:off x="2571739" y="643466"/>
            <a:ext cx="7032980" cy="1211124"/>
          </a:xfrm>
          <a:prstGeom prst="rect">
            <a:avLst/>
          </a:prstGeom>
        </p:spPr>
      </p:pic>
      <p:sp>
        <p:nvSpPr>
          <p:cNvPr id="5" name="TextBox 4">
            <a:extLst>
              <a:ext uri="{FF2B5EF4-FFF2-40B4-BE49-F238E27FC236}">
                <a16:creationId xmlns:a16="http://schemas.microsoft.com/office/drawing/2014/main" id="{BFE69EE0-210D-133D-4491-BF874B470D8B}"/>
              </a:ext>
            </a:extLst>
          </p:cNvPr>
          <p:cNvSpPr txBox="1"/>
          <p:nvPr/>
        </p:nvSpPr>
        <p:spPr>
          <a:xfrm>
            <a:off x="5655967" y="1708680"/>
            <a:ext cx="830731" cy="295787"/>
          </a:xfrm>
          <a:prstGeom prst="rect">
            <a:avLst/>
          </a:prstGeom>
          <a:noFill/>
        </p:spPr>
        <p:txBody>
          <a:bodyPr wrap="square">
            <a:spAutoFit/>
          </a:bodyPr>
          <a:lstStyle/>
          <a:p>
            <a:pPr defTabSz="335905">
              <a:spcAft>
                <a:spcPts val="558"/>
              </a:spcAft>
            </a:pPr>
            <a:r>
              <a:rPr lang="en-AU" sz="1322" kern="1200" dirty="0">
                <a:solidFill>
                  <a:schemeClr val="tx1"/>
                </a:solidFill>
                <a:latin typeface="+mn-lt"/>
                <a:ea typeface="+mn-ea"/>
                <a:cs typeface="+mn-cs"/>
              </a:rPr>
              <a:t>(pg.35)</a:t>
            </a:r>
            <a:endParaRPr lang="en-AU" dirty="0"/>
          </a:p>
        </p:txBody>
      </p:sp>
    </p:spTree>
    <p:extLst>
      <p:ext uri="{BB962C8B-B14F-4D97-AF65-F5344CB8AC3E}">
        <p14:creationId xmlns:p14="http://schemas.microsoft.com/office/powerpoint/2010/main" val="2035976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73AF-781F-E89C-E560-3F1A24022D35}"/>
              </a:ext>
            </a:extLst>
          </p:cNvPr>
          <p:cNvSpPr>
            <a:spLocks noGrp="1"/>
          </p:cNvSpPr>
          <p:nvPr>
            <p:ph type="title"/>
          </p:nvPr>
        </p:nvSpPr>
        <p:spPr>
          <a:xfrm>
            <a:off x="869430" y="382385"/>
            <a:ext cx="11017770" cy="1492132"/>
          </a:xfrm>
        </p:spPr>
        <p:txBody>
          <a:bodyPr>
            <a:normAutofit/>
          </a:bodyPr>
          <a:lstStyle/>
          <a:p>
            <a:r>
              <a:rPr lang="en-US" dirty="0"/>
              <a:t>Activity 2: Puberty Timeline </a:t>
            </a:r>
            <a:r>
              <a:rPr lang="en-AU" sz="3600" b="1" dirty="0">
                <a:solidFill>
                  <a:schemeClr val="tx1"/>
                </a:solidFill>
              </a:rPr>
              <a:t>(pg.45-48)</a:t>
            </a:r>
            <a:endParaRPr lang="en-US" dirty="0"/>
          </a:p>
        </p:txBody>
      </p:sp>
      <p:sp>
        <p:nvSpPr>
          <p:cNvPr id="3" name="Content Placeholder 2">
            <a:extLst>
              <a:ext uri="{FF2B5EF4-FFF2-40B4-BE49-F238E27FC236}">
                <a16:creationId xmlns:a16="http://schemas.microsoft.com/office/drawing/2014/main" id="{115D5211-56A7-5D4E-674D-079C2B9059D7}"/>
              </a:ext>
            </a:extLst>
          </p:cNvPr>
          <p:cNvSpPr>
            <a:spLocks noGrp="1"/>
          </p:cNvSpPr>
          <p:nvPr>
            <p:ph idx="1"/>
          </p:nvPr>
        </p:nvSpPr>
        <p:spPr>
          <a:xfrm>
            <a:off x="1251678" y="1541417"/>
            <a:ext cx="10178322" cy="4934198"/>
          </a:xfrm>
        </p:spPr>
        <p:txBody>
          <a:bodyPr>
            <a:normAutofit fontScale="85000" lnSpcReduction="10000"/>
          </a:bodyPr>
          <a:lstStyle/>
          <a:p>
            <a:r>
              <a:rPr lang="en-US" dirty="0"/>
              <a:t>Now we know about some of the changes that can happen and why they happen during puberty, but </a:t>
            </a:r>
            <a:r>
              <a:rPr lang="en-US" b="1" dirty="0"/>
              <a:t>WHEN</a:t>
            </a:r>
            <a:r>
              <a:rPr lang="en-US" dirty="0"/>
              <a:t> do these changes start to occur?</a:t>
            </a:r>
          </a:p>
          <a:p>
            <a:endParaRPr lang="en-US" dirty="0"/>
          </a:p>
          <a:p>
            <a:r>
              <a:rPr lang="en-US" dirty="0"/>
              <a:t>Your task:</a:t>
            </a:r>
          </a:p>
          <a:p>
            <a:pPr lvl="1"/>
            <a:r>
              <a:rPr lang="en-US" sz="2100" dirty="0"/>
              <a:t>Read through the information on the stages of puberty for males and females in your workbook.</a:t>
            </a:r>
          </a:p>
          <a:p>
            <a:pPr lvl="1"/>
            <a:r>
              <a:rPr lang="en-US" sz="2100" dirty="0"/>
              <a:t>Summarise and identify the changes that occur in each age bracket. </a:t>
            </a:r>
          </a:p>
          <a:p>
            <a:pPr lvl="1"/>
            <a:r>
              <a:rPr lang="en-US" sz="2100" dirty="0"/>
              <a:t>Write your answers in the space provided on the timeline in your workbook.</a:t>
            </a:r>
          </a:p>
          <a:p>
            <a:pPr lvl="1"/>
            <a:endParaRPr lang="en-US" dirty="0"/>
          </a:p>
          <a:p>
            <a:r>
              <a:rPr lang="en-US" dirty="0"/>
              <a:t>An example for each has been done for you in your books. You have 15 minutes and may work in pairs.</a:t>
            </a:r>
          </a:p>
          <a:p>
            <a:pPr lvl="1"/>
            <a:endParaRPr lang="en-US" dirty="0"/>
          </a:p>
          <a:p>
            <a:r>
              <a:rPr lang="en-US" b="1" i="1" dirty="0"/>
              <a:t>REVIEW question:</a:t>
            </a:r>
          </a:p>
          <a:p>
            <a:pPr lvl="1"/>
            <a:r>
              <a:rPr lang="en-US" b="1" dirty="0"/>
              <a:t>Do you notice anything when you compare the changes between males and females across your timeline? Any similarities or differences?</a:t>
            </a:r>
          </a:p>
          <a:p>
            <a:pPr lvl="1"/>
            <a:r>
              <a:rPr lang="en-US" dirty="0"/>
              <a:t>ANSWER: girls generally tend to start earlier than boys, and boys can continue their development longer and into their 20’s.  Also, many of the changes are similar (i.e., pubic hair, growth spurts, hormonal changes etc.)</a:t>
            </a:r>
          </a:p>
          <a:p>
            <a:endParaRPr lang="en-US" dirty="0"/>
          </a:p>
          <a:p>
            <a:endParaRPr lang="en-US" dirty="0"/>
          </a:p>
        </p:txBody>
      </p:sp>
    </p:spTree>
    <p:extLst>
      <p:ext uri="{BB962C8B-B14F-4D97-AF65-F5344CB8AC3E}">
        <p14:creationId xmlns:p14="http://schemas.microsoft.com/office/powerpoint/2010/main" val="253601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E2C-F61D-299F-702B-35CD2895CFD5}"/>
              </a:ext>
            </a:extLst>
          </p:cNvPr>
          <p:cNvSpPr>
            <a:spLocks noGrp="1"/>
          </p:cNvSpPr>
          <p:nvPr>
            <p:ph type="title"/>
          </p:nvPr>
        </p:nvSpPr>
        <p:spPr/>
        <p:txBody>
          <a:bodyPr/>
          <a:lstStyle/>
          <a:p>
            <a:endParaRPr lang="en-US"/>
          </a:p>
        </p:txBody>
      </p:sp>
      <p:pic>
        <p:nvPicPr>
          <p:cNvPr id="9" name="Content Placeholder 8" descr="A diagram of a timeline&#10;&#10;Description automatically generated">
            <a:extLst>
              <a:ext uri="{FF2B5EF4-FFF2-40B4-BE49-F238E27FC236}">
                <a16:creationId xmlns:a16="http://schemas.microsoft.com/office/drawing/2014/main" id="{166F539A-A3AF-4C62-9F5C-BF46C6210C06}"/>
              </a:ext>
            </a:extLst>
          </p:cNvPr>
          <p:cNvPicPr>
            <a:picLocks noGrp="1" noChangeAspect="1"/>
          </p:cNvPicPr>
          <p:nvPr>
            <p:ph idx="1"/>
          </p:nvPr>
        </p:nvPicPr>
        <p:blipFill>
          <a:blip r:embed="rId3"/>
          <a:stretch>
            <a:fillRect/>
          </a:stretch>
        </p:blipFill>
        <p:spPr>
          <a:xfrm>
            <a:off x="914400" y="0"/>
            <a:ext cx="10985863" cy="6857999"/>
          </a:xfrm>
        </p:spPr>
      </p:pic>
    </p:spTree>
    <p:extLst>
      <p:ext uri="{BB962C8B-B14F-4D97-AF65-F5344CB8AC3E}">
        <p14:creationId xmlns:p14="http://schemas.microsoft.com/office/powerpoint/2010/main" val="105762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40AA-69C7-9C54-BD68-41CC4137ADD9}"/>
              </a:ext>
            </a:extLst>
          </p:cNvPr>
          <p:cNvSpPr>
            <a:spLocks noGrp="1"/>
          </p:cNvSpPr>
          <p:nvPr>
            <p:ph type="title"/>
          </p:nvPr>
        </p:nvSpPr>
        <p:spPr/>
        <p:txBody>
          <a:bodyPr/>
          <a:lstStyle/>
          <a:p>
            <a:endParaRPr lang="en-US"/>
          </a:p>
        </p:txBody>
      </p:sp>
      <p:pic>
        <p:nvPicPr>
          <p:cNvPr id="5" name="Content Placeholder 4" descr="A diagram of a timeline&#10;&#10;Description automatically generated">
            <a:extLst>
              <a:ext uri="{FF2B5EF4-FFF2-40B4-BE49-F238E27FC236}">
                <a16:creationId xmlns:a16="http://schemas.microsoft.com/office/drawing/2014/main" id="{0DCC8F6F-646B-DCA0-84A1-9FAE3EC44B02}"/>
              </a:ext>
            </a:extLst>
          </p:cNvPr>
          <p:cNvPicPr>
            <a:picLocks noGrp="1" noChangeAspect="1"/>
          </p:cNvPicPr>
          <p:nvPr>
            <p:ph idx="1"/>
          </p:nvPr>
        </p:nvPicPr>
        <p:blipFill>
          <a:blip r:embed="rId3"/>
          <a:stretch>
            <a:fillRect/>
          </a:stretch>
        </p:blipFill>
        <p:spPr>
          <a:xfrm>
            <a:off x="875211" y="0"/>
            <a:ext cx="11025052" cy="6852369"/>
          </a:xfrm>
        </p:spPr>
      </p:pic>
    </p:spTree>
    <p:extLst>
      <p:ext uri="{BB962C8B-B14F-4D97-AF65-F5344CB8AC3E}">
        <p14:creationId xmlns:p14="http://schemas.microsoft.com/office/powerpoint/2010/main" val="519625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28A5AD-FA4F-6E58-7821-E7C36F68CE4E}"/>
              </a:ext>
            </a:extLst>
          </p:cNvPr>
          <p:cNvPicPr>
            <a:picLocks noChangeAspect="1"/>
          </p:cNvPicPr>
          <p:nvPr/>
        </p:nvPicPr>
        <p:blipFill rotWithShape="1">
          <a:blip r:embed="rId3"/>
          <a:srcRect l="12891" r="15043" b="5575"/>
          <a:stretch/>
        </p:blipFill>
        <p:spPr>
          <a:xfrm>
            <a:off x="4062549" y="0"/>
            <a:ext cx="7824373" cy="6858000"/>
          </a:xfrm>
          <a:prstGeom prst="rect">
            <a:avLst/>
          </a:prstGeom>
        </p:spPr>
      </p:pic>
      <p:sp>
        <p:nvSpPr>
          <p:cNvPr id="2" name="Title 1">
            <a:extLst>
              <a:ext uri="{FF2B5EF4-FFF2-40B4-BE49-F238E27FC236}">
                <a16:creationId xmlns:a16="http://schemas.microsoft.com/office/drawing/2014/main" id="{AD627B24-5EDD-8455-DC08-2C6FA9BE03A1}"/>
              </a:ext>
            </a:extLst>
          </p:cNvPr>
          <p:cNvSpPr>
            <a:spLocks noGrp="1"/>
          </p:cNvSpPr>
          <p:nvPr>
            <p:ph type="title"/>
          </p:nvPr>
        </p:nvSpPr>
        <p:spPr>
          <a:xfrm>
            <a:off x="901337" y="382385"/>
            <a:ext cx="10178322" cy="1492132"/>
          </a:xfrm>
        </p:spPr>
        <p:txBody>
          <a:bodyPr/>
          <a:lstStyle/>
          <a:p>
            <a:r>
              <a:rPr lang="en-US" dirty="0"/>
              <a:t>Remember…</a:t>
            </a:r>
          </a:p>
        </p:txBody>
      </p:sp>
      <p:sp>
        <p:nvSpPr>
          <p:cNvPr id="3" name="Content Placeholder 2">
            <a:extLst>
              <a:ext uri="{FF2B5EF4-FFF2-40B4-BE49-F238E27FC236}">
                <a16:creationId xmlns:a16="http://schemas.microsoft.com/office/drawing/2014/main" id="{49B97F44-FD4B-D9D5-D995-59AC5463C1BA}"/>
              </a:ext>
            </a:extLst>
          </p:cNvPr>
          <p:cNvSpPr>
            <a:spLocks noGrp="1"/>
          </p:cNvSpPr>
          <p:nvPr>
            <p:ph idx="1"/>
          </p:nvPr>
        </p:nvSpPr>
        <p:spPr>
          <a:xfrm>
            <a:off x="724989" y="1677923"/>
            <a:ext cx="3513909" cy="3502152"/>
          </a:xfrm>
        </p:spPr>
        <p:txBody>
          <a:bodyPr>
            <a:normAutofit fontScale="92500" lnSpcReduction="20000"/>
          </a:bodyPr>
          <a:lstStyle/>
          <a:p>
            <a:pPr marL="0" indent="0" algn="ctr">
              <a:buNone/>
            </a:pPr>
            <a:r>
              <a:rPr lang="en-US" dirty="0">
                <a:solidFill>
                  <a:schemeClr val="tx1"/>
                </a:solidFill>
              </a:rPr>
              <a:t>Everyone has their own experience with puberty. </a:t>
            </a:r>
          </a:p>
          <a:p>
            <a:pPr marL="0" indent="0" algn="ctr">
              <a:buNone/>
            </a:pPr>
            <a:endParaRPr lang="en-US" dirty="0">
              <a:solidFill>
                <a:schemeClr val="tx1"/>
              </a:solidFill>
            </a:endParaRPr>
          </a:p>
          <a:p>
            <a:pPr marL="0" indent="0" algn="ctr">
              <a:buNone/>
            </a:pPr>
            <a:r>
              <a:rPr lang="en-US" dirty="0">
                <a:solidFill>
                  <a:schemeClr val="tx1"/>
                </a:solidFill>
              </a:rPr>
              <a:t>While it is something that everyone will go through, no two people are the same. </a:t>
            </a:r>
          </a:p>
          <a:p>
            <a:pPr marL="0" indent="0" algn="ctr">
              <a:buNone/>
            </a:pPr>
            <a:endParaRPr lang="en-US" dirty="0">
              <a:solidFill>
                <a:schemeClr val="tx1"/>
              </a:solidFill>
            </a:endParaRPr>
          </a:p>
          <a:p>
            <a:pPr marL="0" indent="0" algn="ctr">
              <a:buNone/>
            </a:pPr>
            <a:r>
              <a:rPr lang="en-AU" dirty="0">
                <a:solidFill>
                  <a:schemeClr val="tx1"/>
                </a:solidFill>
              </a:rPr>
              <a:t>Our body’s will grow and begin to develop at different rates. </a:t>
            </a:r>
          </a:p>
          <a:p>
            <a:pPr algn="ctr"/>
            <a:endParaRPr lang="en-AU" dirty="0">
              <a:solidFill>
                <a:schemeClr val="tx1"/>
              </a:solidFill>
            </a:endParaRPr>
          </a:p>
          <a:p>
            <a:pPr marL="0" indent="0" algn="ctr">
              <a:buNone/>
            </a:pPr>
            <a:r>
              <a:rPr lang="en-AU" dirty="0">
                <a:solidFill>
                  <a:schemeClr val="tx1"/>
                </a:solidFill>
              </a:rPr>
              <a:t>We are all unique. </a:t>
            </a:r>
          </a:p>
          <a:p>
            <a:pPr marL="0" indent="0">
              <a:buNone/>
            </a:pPr>
            <a:endParaRPr lang="en-US" dirty="0"/>
          </a:p>
        </p:txBody>
      </p:sp>
    </p:spTree>
    <p:extLst>
      <p:ext uri="{BB962C8B-B14F-4D97-AF65-F5344CB8AC3E}">
        <p14:creationId xmlns:p14="http://schemas.microsoft.com/office/powerpoint/2010/main" val="294219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Rectangle 1032">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5"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0FF3569C-3E7C-2F74-86B9-C8C32A677972}"/>
              </a:ext>
            </a:extLst>
          </p:cNvPr>
          <p:cNvSpPr>
            <a:spLocks noGrp="1"/>
          </p:cNvSpPr>
          <p:nvPr>
            <p:ph type="title"/>
          </p:nvPr>
        </p:nvSpPr>
        <p:spPr>
          <a:xfrm>
            <a:off x="8339328" y="457200"/>
            <a:ext cx="3090672" cy="1197864"/>
          </a:xfrm>
        </p:spPr>
        <p:txBody>
          <a:bodyPr anchor="b">
            <a:normAutofit/>
          </a:bodyPr>
          <a:lstStyle/>
          <a:p>
            <a:r>
              <a:rPr lang="en-US" sz="4400" dirty="0">
                <a:solidFill>
                  <a:schemeClr val="accent1"/>
                </a:solidFill>
              </a:rPr>
              <a:t>3, 2, 1 R.I.Q:</a:t>
            </a:r>
          </a:p>
        </p:txBody>
      </p:sp>
      <p:pic>
        <p:nvPicPr>
          <p:cNvPr id="1026" name="Picture 2" descr="Five Key Components Of Exit Tickets | by dem plates | Medium">
            <a:extLst>
              <a:ext uri="{FF2B5EF4-FFF2-40B4-BE49-F238E27FC236}">
                <a16:creationId xmlns:a16="http://schemas.microsoft.com/office/drawing/2014/main" id="{246744CA-4C43-8967-8D40-DCD5046059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56" r="5548" b="-1"/>
          <a:stretch/>
        </p:blipFill>
        <p:spPr bwMode="auto">
          <a:xfrm>
            <a:off x="926927" y="1591765"/>
            <a:ext cx="5978273" cy="33637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44E2338-DF4C-09CE-CBF0-C7C4B79F0EA8}"/>
              </a:ext>
            </a:extLst>
          </p:cNvPr>
          <p:cNvSpPr>
            <a:spLocks noGrp="1"/>
          </p:cNvSpPr>
          <p:nvPr>
            <p:ph idx="1"/>
          </p:nvPr>
        </p:nvSpPr>
        <p:spPr>
          <a:xfrm>
            <a:off x="7929155" y="2176272"/>
            <a:ext cx="4088674" cy="3911019"/>
          </a:xfrm>
        </p:spPr>
        <p:txBody>
          <a:bodyPr>
            <a:normAutofit fontScale="85000" lnSpcReduction="20000"/>
          </a:bodyPr>
          <a:lstStyle/>
          <a:p>
            <a:r>
              <a:rPr lang="en-US" sz="2400" dirty="0">
                <a:solidFill>
                  <a:schemeClr val="bg1"/>
                </a:solidFill>
              </a:rPr>
              <a:t>Each person will receive a sticky note. </a:t>
            </a:r>
          </a:p>
          <a:p>
            <a:r>
              <a:rPr lang="en-US" sz="2400" dirty="0">
                <a:solidFill>
                  <a:schemeClr val="bg1"/>
                </a:solidFill>
              </a:rPr>
              <a:t>On your sticky note, complete the following:</a:t>
            </a:r>
          </a:p>
          <a:p>
            <a:pPr lvl="1"/>
            <a:r>
              <a:rPr lang="en-US" sz="2200" dirty="0">
                <a:solidFill>
                  <a:schemeClr val="bg1"/>
                </a:solidFill>
              </a:rPr>
              <a:t>- 3 x pieces of information you can RECALL from today</a:t>
            </a:r>
          </a:p>
          <a:p>
            <a:pPr lvl="1"/>
            <a:r>
              <a:rPr lang="en-US" sz="2200" dirty="0">
                <a:solidFill>
                  <a:schemeClr val="bg1"/>
                </a:solidFill>
              </a:rPr>
              <a:t>- 2 x things you found INTERESTING</a:t>
            </a:r>
          </a:p>
          <a:p>
            <a:pPr lvl="1"/>
            <a:r>
              <a:rPr lang="en-US" sz="2200" dirty="0">
                <a:solidFill>
                  <a:schemeClr val="bg1"/>
                </a:solidFill>
              </a:rPr>
              <a:t>- 1 x QUESTION you still have</a:t>
            </a:r>
          </a:p>
          <a:p>
            <a:pPr lvl="1"/>
            <a:endParaRPr lang="en-US" sz="2200" dirty="0">
              <a:solidFill>
                <a:schemeClr val="bg1"/>
              </a:solidFill>
            </a:endParaRPr>
          </a:p>
          <a:p>
            <a:r>
              <a:rPr lang="en-US" sz="2400" dirty="0">
                <a:solidFill>
                  <a:schemeClr val="bg1"/>
                </a:solidFill>
              </a:rPr>
              <a:t>Hand your note to your teacher on your way out. </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741604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23362-00A2-DAC8-4326-12FB10A9301E}"/>
              </a:ext>
            </a:extLst>
          </p:cNvPr>
          <p:cNvPicPr>
            <a:picLocks noChangeAspect="1"/>
          </p:cNvPicPr>
          <p:nvPr/>
        </p:nvPicPr>
        <p:blipFill rotWithShape="1">
          <a:blip r:embed="rId2"/>
          <a:srcRect t="4917" b="13855"/>
          <a:stretch/>
        </p:blipFill>
        <p:spPr>
          <a:xfrm>
            <a:off x="-1" y="10"/>
            <a:ext cx="12192001" cy="6857990"/>
          </a:xfrm>
          <a:prstGeom prst="rect">
            <a:avLst/>
          </a:prstGeom>
        </p:spPr>
      </p:pic>
      <p:sp>
        <p:nvSpPr>
          <p:cNvPr id="2" name="Title 1">
            <a:extLst>
              <a:ext uri="{FF2B5EF4-FFF2-40B4-BE49-F238E27FC236}">
                <a16:creationId xmlns:a16="http://schemas.microsoft.com/office/drawing/2014/main" id="{BD169C4C-A9AB-073F-E35A-CED795444C00}"/>
              </a:ext>
            </a:extLst>
          </p:cNvPr>
          <p:cNvSpPr>
            <a:spLocks noGrp="1"/>
          </p:cNvSpPr>
          <p:nvPr>
            <p:ph type="ctrTitle"/>
          </p:nvPr>
        </p:nvSpPr>
        <p:spPr>
          <a:xfrm>
            <a:off x="2891743" y="1122363"/>
            <a:ext cx="6458556" cy="2387600"/>
          </a:xfrm>
        </p:spPr>
        <p:txBody>
          <a:bodyPr>
            <a:normAutofit fontScale="90000"/>
          </a:bodyPr>
          <a:lstStyle/>
          <a:p>
            <a:pPr algn="ctr"/>
            <a:r>
              <a:rPr lang="en-US" dirty="0"/>
              <a:t>Puberty</a:t>
            </a:r>
            <a:br>
              <a:rPr lang="en-US" dirty="0"/>
            </a:br>
            <a:endParaRPr lang="en-US" dirty="0"/>
          </a:p>
        </p:txBody>
      </p:sp>
      <p:sp>
        <p:nvSpPr>
          <p:cNvPr id="3" name="Subtitle 2">
            <a:extLst>
              <a:ext uri="{FF2B5EF4-FFF2-40B4-BE49-F238E27FC236}">
                <a16:creationId xmlns:a16="http://schemas.microsoft.com/office/drawing/2014/main" id="{E6C04BB5-6782-0A44-2A6F-6576FD6B9A30}"/>
              </a:ext>
            </a:extLst>
          </p:cNvPr>
          <p:cNvSpPr>
            <a:spLocks noGrp="1"/>
          </p:cNvSpPr>
          <p:nvPr>
            <p:ph type="subTitle" idx="1"/>
          </p:nvPr>
        </p:nvSpPr>
        <p:spPr>
          <a:xfrm>
            <a:off x="2891743" y="3602038"/>
            <a:ext cx="6458556" cy="1655762"/>
          </a:xfrm>
        </p:spPr>
        <p:txBody>
          <a:bodyPr>
            <a:normAutofit/>
          </a:bodyPr>
          <a:lstStyle/>
          <a:p>
            <a:pPr algn="ctr"/>
            <a:r>
              <a:rPr lang="en-US" dirty="0"/>
              <a:t>Year 7 Health – 2024 </a:t>
            </a:r>
          </a:p>
          <a:p>
            <a:pPr algn="ctr"/>
            <a:r>
              <a:rPr lang="en-US" dirty="0"/>
              <a:t>Lesson 6</a:t>
            </a:r>
          </a:p>
        </p:txBody>
      </p:sp>
    </p:spTree>
    <p:extLst>
      <p:ext uri="{BB962C8B-B14F-4D97-AF65-F5344CB8AC3E}">
        <p14:creationId xmlns:p14="http://schemas.microsoft.com/office/powerpoint/2010/main" val="131242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2815993E-1C20-31F0-05F9-9858E0344C2D}"/>
              </a:ext>
            </a:extLst>
          </p:cNvPr>
          <p:cNvSpPr>
            <a:spLocks noGrp="1"/>
          </p:cNvSpPr>
          <p:nvPr>
            <p:ph type="title"/>
          </p:nvPr>
        </p:nvSpPr>
        <p:spPr>
          <a:xfrm>
            <a:off x="8339328" y="0"/>
            <a:ext cx="3719322" cy="1197864"/>
          </a:xfrm>
        </p:spPr>
        <p:txBody>
          <a:bodyPr anchor="b">
            <a:normAutofit/>
          </a:bodyPr>
          <a:lstStyle/>
          <a:p>
            <a:r>
              <a:rPr lang="en-US" sz="3600" dirty="0">
                <a:solidFill>
                  <a:schemeClr val="accent1"/>
                </a:solidFill>
              </a:rPr>
              <a:t>Today’s focus</a:t>
            </a:r>
          </a:p>
        </p:txBody>
      </p:sp>
      <p:pic>
        <p:nvPicPr>
          <p:cNvPr id="5" name="Picture 4" descr="Calendar on table">
            <a:extLst>
              <a:ext uri="{FF2B5EF4-FFF2-40B4-BE49-F238E27FC236}">
                <a16:creationId xmlns:a16="http://schemas.microsoft.com/office/drawing/2014/main" id="{DDC6B58D-BD1D-E68D-A1D8-64061B0F3632}"/>
              </a:ext>
            </a:extLst>
          </p:cNvPr>
          <p:cNvPicPr>
            <a:picLocks noChangeAspect="1"/>
          </p:cNvPicPr>
          <p:nvPr/>
        </p:nvPicPr>
        <p:blipFill rotWithShape="1">
          <a:blip r:embed="rId2"/>
          <a:srcRect r="33825" b="-1"/>
          <a:stretch/>
        </p:blipFill>
        <p:spPr>
          <a:xfrm>
            <a:off x="1308551" y="643464"/>
            <a:ext cx="5215024" cy="5260391"/>
          </a:xfrm>
          <a:prstGeom prst="rect">
            <a:avLst/>
          </a:prstGeom>
        </p:spPr>
      </p:pic>
      <p:sp>
        <p:nvSpPr>
          <p:cNvPr id="3" name="Content Placeholder 2">
            <a:extLst>
              <a:ext uri="{FF2B5EF4-FFF2-40B4-BE49-F238E27FC236}">
                <a16:creationId xmlns:a16="http://schemas.microsoft.com/office/drawing/2014/main" id="{C0BDB9DB-B874-766C-EC3B-6CFF028BF1F5}"/>
              </a:ext>
            </a:extLst>
          </p:cNvPr>
          <p:cNvSpPr>
            <a:spLocks noGrp="1"/>
          </p:cNvSpPr>
          <p:nvPr>
            <p:ph idx="1"/>
          </p:nvPr>
        </p:nvSpPr>
        <p:spPr>
          <a:xfrm>
            <a:off x="7872413" y="1655064"/>
            <a:ext cx="4186235" cy="4745735"/>
          </a:xfrm>
        </p:spPr>
        <p:txBody>
          <a:bodyPr>
            <a:normAutofit/>
          </a:bodyPr>
          <a:lstStyle/>
          <a:p>
            <a:pPr marL="342900" indent="-342900">
              <a:buClr>
                <a:schemeClr val="bg1"/>
              </a:buClr>
              <a:buFont typeface="Arial" panose="020B0604020202020204" pitchFamily="34" charset="0"/>
              <a:buChar char="•"/>
            </a:pPr>
            <a:r>
              <a:rPr lang="en-US" dirty="0">
                <a:solidFill>
                  <a:schemeClr val="bg1"/>
                </a:solidFill>
              </a:rPr>
              <a:t>Label the female reproductive system.</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Define the different parts of the female reproductive system.</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Describe menstruation and ovulation.</a:t>
            </a:r>
          </a:p>
        </p:txBody>
      </p:sp>
    </p:spTree>
    <p:extLst>
      <p:ext uri="{BB962C8B-B14F-4D97-AF65-F5344CB8AC3E}">
        <p14:creationId xmlns:p14="http://schemas.microsoft.com/office/powerpoint/2010/main" val="2042909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2" name="Rectangle 1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sp>
        <p:nvSpPr>
          <p:cNvPr id="3" name="Content Placeholder 2"/>
          <p:cNvSpPr>
            <a:spLocks/>
          </p:cNvSpPr>
          <p:nvPr/>
        </p:nvSpPr>
        <p:spPr>
          <a:xfrm>
            <a:off x="652749" y="2427577"/>
            <a:ext cx="10886501" cy="3143486"/>
          </a:xfrm>
          <a:prstGeom prst="rect">
            <a:avLst/>
          </a:prstGeom>
        </p:spPr>
        <p:txBody>
          <a:bodyPr>
            <a:normAutofit fontScale="92500" lnSpcReduction="10000"/>
          </a:bodyPr>
          <a:lstStyle/>
          <a:p>
            <a:pPr defTabSz="335905">
              <a:spcAft>
                <a:spcPts val="558"/>
              </a:spcAft>
            </a:pPr>
            <a:r>
              <a:rPr lang="en-AU" sz="1700" kern="1200" dirty="0">
                <a:solidFill>
                  <a:schemeClr val="tx1"/>
                </a:solidFill>
                <a:latin typeface="+mn-lt"/>
                <a:ea typeface="+mn-ea"/>
                <a:cs typeface="+mn-cs"/>
              </a:rPr>
              <a:t>In the first 5 minutes of each lesson, you will complete your revision page, you will find these throughout your booklet. </a:t>
            </a:r>
          </a:p>
          <a:p>
            <a:pPr defTabSz="335905">
              <a:spcAft>
                <a:spcPts val="558"/>
              </a:spcAft>
            </a:pPr>
            <a:r>
              <a:rPr lang="en-AU" sz="1700" kern="1200" dirty="0">
                <a:solidFill>
                  <a:schemeClr val="tx1"/>
                </a:solidFill>
                <a:latin typeface="+mn-lt"/>
                <a:ea typeface="+mn-ea"/>
                <a:cs typeface="+mn-cs"/>
              </a:rPr>
              <a:t>The revision page consists of three questions. </a:t>
            </a:r>
            <a:r>
              <a:rPr lang="en-AU" sz="1700" b="1" kern="1200" dirty="0">
                <a:solidFill>
                  <a:schemeClr val="tx1"/>
                </a:solidFill>
                <a:latin typeface="+mn-lt"/>
                <a:ea typeface="+mn-ea"/>
                <a:cs typeface="+mn-cs"/>
              </a:rPr>
              <a:t>It will need to be completed in detail. One-word answers will not be accepted.</a:t>
            </a:r>
          </a:p>
          <a:p>
            <a:pPr defTabSz="335905">
              <a:spcAft>
                <a:spcPts val="558"/>
              </a:spcAft>
            </a:pPr>
            <a:endParaRPr lang="en-AU" sz="1700" b="1" kern="1200" dirty="0">
              <a:solidFill>
                <a:schemeClr val="tx1"/>
              </a:solidFill>
              <a:latin typeface="+mn-lt"/>
              <a:ea typeface="+mn-ea"/>
              <a:cs typeface="+mn-cs"/>
            </a:endParaRPr>
          </a:p>
          <a:p>
            <a:pPr defTabSz="335905">
              <a:spcAft>
                <a:spcPts val="558"/>
              </a:spcAft>
            </a:pPr>
            <a:r>
              <a:rPr lang="en-AU" sz="1700" kern="1200" dirty="0">
                <a:solidFill>
                  <a:schemeClr val="tx1"/>
                </a:solidFill>
                <a:latin typeface="+mn-lt"/>
                <a:ea typeface="+mn-ea"/>
                <a:cs typeface="+mn-cs"/>
              </a:rPr>
              <a:t>The three questions :</a:t>
            </a:r>
          </a:p>
          <a:p>
            <a:pPr marL="335905" indent="-335905" defTabSz="335905">
              <a:spcAft>
                <a:spcPts val="558"/>
              </a:spcAft>
              <a:buAutoNum type="arabicPeriod"/>
            </a:pPr>
            <a:r>
              <a:rPr lang="en-AU" sz="1700" kern="1200" dirty="0">
                <a:solidFill>
                  <a:schemeClr val="tx1"/>
                </a:solidFill>
                <a:latin typeface="+mn-lt"/>
                <a:ea typeface="+mn-ea"/>
                <a:cs typeface="+mn-cs"/>
              </a:rPr>
              <a:t>What two concepts or ideas did I learn in class last week?</a:t>
            </a:r>
          </a:p>
          <a:p>
            <a:pPr marL="335905" indent="-335905" defTabSz="335905">
              <a:spcAft>
                <a:spcPts val="558"/>
              </a:spcAft>
              <a:buAutoNum type="arabicPeriod"/>
            </a:pPr>
            <a:r>
              <a:rPr lang="en-AU" sz="1700" kern="1200" dirty="0">
                <a:solidFill>
                  <a:schemeClr val="tx1"/>
                </a:solidFill>
                <a:latin typeface="+mn-lt"/>
                <a:ea typeface="+mn-ea"/>
                <a:cs typeface="+mn-cs"/>
              </a:rPr>
              <a:t>What did I find interesting about last week’s lesson? Provide a specific example. </a:t>
            </a:r>
          </a:p>
          <a:p>
            <a:pPr marL="335905" indent="-335905" defTabSz="335905">
              <a:spcAft>
                <a:spcPts val="558"/>
              </a:spcAft>
              <a:buAutoNum type="arabicPeriod"/>
            </a:pPr>
            <a:r>
              <a:rPr lang="en-AU" sz="1700" kern="1200" dirty="0">
                <a:solidFill>
                  <a:schemeClr val="tx1"/>
                </a:solidFill>
                <a:latin typeface="+mn-lt"/>
                <a:ea typeface="+mn-ea"/>
                <a:cs typeface="+mn-cs"/>
              </a:rPr>
              <a:t>Any questions or new words you have learnt?</a:t>
            </a:r>
          </a:p>
          <a:p>
            <a:pPr marL="335905" indent="-335905" defTabSz="335905">
              <a:spcAft>
                <a:spcPts val="558"/>
              </a:spcAft>
              <a:buAutoNum type="arabicPeriod"/>
            </a:pPr>
            <a:endParaRPr lang="en-AU" sz="1700" kern="1200" dirty="0">
              <a:solidFill>
                <a:schemeClr val="tx1"/>
              </a:solidFill>
              <a:latin typeface="+mn-lt"/>
              <a:ea typeface="+mn-ea"/>
              <a:cs typeface="+mn-cs"/>
            </a:endParaRPr>
          </a:p>
          <a:p>
            <a:pPr algn="ctr" defTabSz="335905">
              <a:spcAft>
                <a:spcPts val="558"/>
              </a:spcAft>
            </a:pPr>
            <a:r>
              <a:rPr lang="en-AU" sz="1700" b="1" i="1" kern="1200" dirty="0">
                <a:solidFill>
                  <a:schemeClr val="tx1"/>
                </a:solidFill>
                <a:latin typeface="+mn-lt"/>
                <a:ea typeface="+mn-ea"/>
                <a:cs typeface="+mn-cs"/>
              </a:rPr>
              <a:t>The teacher will go over this each lesson with you to see what you have learnt. It is a great way for you to revisit content and test your memory. </a:t>
            </a:r>
            <a:endParaRPr lang="en-AU" sz="1700" b="1" i="1" dirty="0"/>
          </a:p>
        </p:txBody>
      </p:sp>
      <p:pic>
        <p:nvPicPr>
          <p:cNvPr id="4" name="Picture 3" descr="A red sign with white text&#10;&#10;Description automatically generated"/>
          <p:cNvPicPr>
            <a:picLocks noChangeAspect="1"/>
          </p:cNvPicPr>
          <p:nvPr/>
        </p:nvPicPr>
        <p:blipFill>
          <a:blip r:embed="rId3"/>
          <a:stretch>
            <a:fillRect/>
          </a:stretch>
        </p:blipFill>
        <p:spPr>
          <a:xfrm>
            <a:off x="2571739" y="643466"/>
            <a:ext cx="7032980" cy="1211124"/>
          </a:xfrm>
          <a:prstGeom prst="rect">
            <a:avLst/>
          </a:prstGeom>
        </p:spPr>
      </p:pic>
      <p:sp>
        <p:nvSpPr>
          <p:cNvPr id="5" name="TextBox 4">
            <a:extLst>
              <a:ext uri="{FF2B5EF4-FFF2-40B4-BE49-F238E27FC236}">
                <a16:creationId xmlns:a16="http://schemas.microsoft.com/office/drawing/2014/main" id="{BFE69EE0-210D-133D-4491-BF874B470D8B}"/>
              </a:ext>
            </a:extLst>
          </p:cNvPr>
          <p:cNvSpPr txBox="1"/>
          <p:nvPr/>
        </p:nvSpPr>
        <p:spPr>
          <a:xfrm>
            <a:off x="5655967" y="1708680"/>
            <a:ext cx="830731" cy="295787"/>
          </a:xfrm>
          <a:prstGeom prst="rect">
            <a:avLst/>
          </a:prstGeom>
          <a:noFill/>
        </p:spPr>
        <p:txBody>
          <a:bodyPr wrap="square">
            <a:spAutoFit/>
          </a:bodyPr>
          <a:lstStyle/>
          <a:p>
            <a:pPr defTabSz="335905">
              <a:spcAft>
                <a:spcPts val="558"/>
              </a:spcAft>
            </a:pPr>
            <a:r>
              <a:rPr lang="en-AU" sz="1322" kern="1200" dirty="0">
                <a:solidFill>
                  <a:schemeClr val="tx1"/>
                </a:solidFill>
                <a:latin typeface="+mn-lt"/>
                <a:ea typeface="+mn-ea"/>
                <a:cs typeface="+mn-cs"/>
              </a:rPr>
              <a:t>(pg. </a:t>
            </a:r>
            <a:r>
              <a:rPr lang="en-AU" sz="1322" dirty="0"/>
              <a:t>49</a:t>
            </a:r>
            <a:r>
              <a:rPr lang="en-AU" sz="1322" kern="1200" dirty="0">
                <a:solidFill>
                  <a:schemeClr val="tx1"/>
                </a:solidFill>
                <a:latin typeface="+mn-lt"/>
                <a:ea typeface="+mn-ea"/>
                <a:cs typeface="+mn-cs"/>
              </a:rPr>
              <a:t>)</a:t>
            </a:r>
            <a:endParaRPr lang="en-AU" dirty="0"/>
          </a:p>
        </p:txBody>
      </p:sp>
    </p:spTree>
    <p:extLst>
      <p:ext uri="{BB962C8B-B14F-4D97-AF65-F5344CB8AC3E}">
        <p14:creationId xmlns:p14="http://schemas.microsoft.com/office/powerpoint/2010/main" val="3642212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5C656-4CF3-C790-0E97-A36EBA181325}"/>
              </a:ext>
            </a:extLst>
          </p:cNvPr>
          <p:cNvSpPr>
            <a:spLocks noGrp="1"/>
          </p:cNvSpPr>
          <p:nvPr>
            <p:ph type="title"/>
          </p:nvPr>
        </p:nvSpPr>
        <p:spPr/>
        <p:txBody>
          <a:bodyPr>
            <a:normAutofit/>
          </a:bodyPr>
          <a:lstStyle/>
          <a:p>
            <a:r>
              <a:rPr lang="en-US" sz="2800" dirty="0"/>
              <a:t>HOOK: Quick quiz </a:t>
            </a:r>
          </a:p>
        </p:txBody>
      </p:sp>
      <p:sp>
        <p:nvSpPr>
          <p:cNvPr id="3" name="Content Placeholder 2">
            <a:extLst>
              <a:ext uri="{FF2B5EF4-FFF2-40B4-BE49-F238E27FC236}">
                <a16:creationId xmlns:a16="http://schemas.microsoft.com/office/drawing/2014/main" id="{BDBF9B0A-3BA8-14FD-65F6-8863D47C2390}"/>
              </a:ext>
            </a:extLst>
          </p:cNvPr>
          <p:cNvSpPr>
            <a:spLocks noGrp="1"/>
          </p:cNvSpPr>
          <p:nvPr>
            <p:ph idx="1"/>
          </p:nvPr>
        </p:nvSpPr>
        <p:spPr>
          <a:xfrm>
            <a:off x="765051" y="718456"/>
            <a:ext cx="6158418" cy="5682343"/>
          </a:xfrm>
        </p:spPr>
        <p:txBody>
          <a:bodyPr>
            <a:normAutofit fontScale="77500" lnSpcReduction="20000"/>
          </a:bodyPr>
          <a:lstStyle/>
          <a:p>
            <a:pPr marL="0" indent="0" algn="ctr">
              <a:buNone/>
            </a:pPr>
            <a:r>
              <a:rPr lang="en-US" b="1" dirty="0"/>
              <a:t>QUESTIONS:</a:t>
            </a:r>
          </a:p>
          <a:p>
            <a:pPr algn="ctr"/>
            <a:endParaRPr lang="en-US" b="1" dirty="0"/>
          </a:p>
          <a:p>
            <a:r>
              <a:rPr lang="en-US" dirty="0"/>
              <a:t>What is the primary MALE sex hormone?</a:t>
            </a:r>
          </a:p>
          <a:p>
            <a:r>
              <a:rPr lang="en-US" dirty="0"/>
              <a:t>What is the primary FEMALE sex hormone?</a:t>
            </a:r>
          </a:p>
          <a:p>
            <a:r>
              <a:rPr lang="en-US" dirty="0"/>
              <a:t>List 2 parts of the MALE reproductive system</a:t>
            </a:r>
          </a:p>
          <a:p>
            <a:r>
              <a:rPr lang="en-US" dirty="0"/>
              <a:t>List 2 parts of the FEMALE reproductive system</a:t>
            </a:r>
          </a:p>
          <a:p>
            <a:r>
              <a:rPr lang="en-US" dirty="0"/>
              <a:t>What is 1 emotional change that occurs during puberty?</a:t>
            </a:r>
          </a:p>
          <a:p>
            <a:r>
              <a:rPr lang="en-US" dirty="0"/>
              <a:t>What is the purpose of puberty?</a:t>
            </a:r>
          </a:p>
          <a:p>
            <a:r>
              <a:rPr lang="en-US" dirty="0"/>
              <a:t>What are hormones?</a:t>
            </a:r>
          </a:p>
          <a:p>
            <a:endParaRPr lang="en-US" dirty="0"/>
          </a:p>
          <a:p>
            <a:pPr lvl="1"/>
            <a:endParaRPr lang="en-US" dirty="0"/>
          </a:p>
          <a:p>
            <a:pPr marL="0" indent="0">
              <a:buNone/>
            </a:pPr>
            <a:endParaRPr lang="en-US" dirty="0"/>
          </a:p>
        </p:txBody>
      </p:sp>
      <p:sp>
        <p:nvSpPr>
          <p:cNvPr id="4" name="Text Placeholder 3">
            <a:extLst>
              <a:ext uri="{FF2B5EF4-FFF2-40B4-BE49-F238E27FC236}">
                <a16:creationId xmlns:a16="http://schemas.microsoft.com/office/drawing/2014/main" id="{696BBDA3-023D-E186-8A35-87430BF90BCE}"/>
              </a:ext>
            </a:extLst>
          </p:cNvPr>
          <p:cNvSpPr>
            <a:spLocks noGrp="1"/>
          </p:cNvSpPr>
          <p:nvPr>
            <p:ph type="body" sz="half" idx="2"/>
          </p:nvPr>
        </p:nvSpPr>
        <p:spPr>
          <a:xfrm>
            <a:off x="7863840" y="1741335"/>
            <a:ext cx="4101737" cy="4659465"/>
          </a:xfrm>
        </p:spPr>
        <p:txBody>
          <a:bodyPr>
            <a:normAutofit/>
          </a:bodyPr>
          <a:lstStyle/>
          <a:p>
            <a:r>
              <a:rPr lang="en-US" dirty="0"/>
              <a:t>A question will be read aloud. </a:t>
            </a:r>
          </a:p>
          <a:p>
            <a:endParaRPr lang="en-US" dirty="0"/>
          </a:p>
          <a:p>
            <a:r>
              <a:rPr lang="en-US" dirty="0"/>
              <a:t>If you think you know the answer, raise your hand.</a:t>
            </a:r>
          </a:p>
          <a:p>
            <a:endParaRPr lang="en-US" dirty="0"/>
          </a:p>
          <a:p>
            <a:r>
              <a:rPr lang="en-US" dirty="0"/>
              <a:t>A person who has their hand up will be chosen at random to answer. </a:t>
            </a:r>
          </a:p>
          <a:p>
            <a:pPr marL="742950" lvl="1" indent="-285750">
              <a:buClr>
                <a:schemeClr val="bg1"/>
              </a:buClr>
              <a:buFont typeface="Arial" panose="020B0604020202020204" pitchFamily="34" charset="0"/>
              <a:buChar char="•"/>
            </a:pPr>
            <a:r>
              <a:rPr lang="en-US" dirty="0">
                <a:solidFill>
                  <a:schemeClr val="bg1"/>
                </a:solidFill>
              </a:rPr>
              <a:t>A new person will be selected if the answer is incorrect.</a:t>
            </a:r>
          </a:p>
          <a:p>
            <a:pPr marL="742950" lvl="1" indent="-285750">
              <a:buClr>
                <a:schemeClr val="bg1"/>
              </a:buClr>
              <a:buFont typeface="Arial" panose="020B0604020202020204" pitchFamily="34" charset="0"/>
              <a:buChar char="•"/>
            </a:pPr>
            <a:r>
              <a:rPr lang="en-US" dirty="0">
                <a:solidFill>
                  <a:schemeClr val="bg1"/>
                </a:solidFill>
              </a:rPr>
              <a:t>Keep your hand up if your answer was correct.</a:t>
            </a:r>
          </a:p>
          <a:p>
            <a:pPr marL="742950" lvl="1" indent="-285750">
              <a:buClr>
                <a:schemeClr val="bg1"/>
              </a:buClr>
              <a:buFont typeface="Arial" panose="020B0604020202020204" pitchFamily="34" charset="0"/>
              <a:buChar char="•"/>
            </a:pPr>
            <a:r>
              <a:rPr lang="en-US" dirty="0">
                <a:solidFill>
                  <a:schemeClr val="bg1"/>
                </a:solidFill>
              </a:rPr>
              <a:t>Lower your hand if your answer was incorrect. </a:t>
            </a:r>
          </a:p>
          <a:p>
            <a:endParaRPr lang="en-US" dirty="0"/>
          </a:p>
        </p:txBody>
      </p:sp>
    </p:spTree>
    <p:extLst>
      <p:ext uri="{BB962C8B-B14F-4D97-AF65-F5344CB8AC3E}">
        <p14:creationId xmlns:p14="http://schemas.microsoft.com/office/powerpoint/2010/main" val="213012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3">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 calcmode="lin" valueType="num">
                                      <p:cBhvr>
                                        <p:cTn id="1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p:cTn id="28"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p:cTn id="35"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p:cTn id="4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0C21C3-7BE0-2397-D6B5-ADFC4E7CC48E}"/>
              </a:ext>
            </a:extLst>
          </p:cNvPr>
          <p:cNvSpPr>
            <a:spLocks noGrp="1"/>
          </p:cNvSpPr>
          <p:nvPr>
            <p:ph type="title"/>
          </p:nvPr>
        </p:nvSpPr>
        <p:spPr/>
        <p:txBody>
          <a:bodyPr/>
          <a:lstStyle/>
          <a:p>
            <a:r>
              <a:rPr lang="en-US" dirty="0"/>
              <a:t>Activity 1: CHANGES RECAP </a:t>
            </a:r>
            <a:r>
              <a:rPr lang="en-AU" sz="4800" b="1" dirty="0">
                <a:solidFill>
                  <a:schemeClr val="tx1"/>
                </a:solidFill>
              </a:rPr>
              <a:t>(pg.50)</a:t>
            </a:r>
            <a:endParaRPr lang="en-US" dirty="0"/>
          </a:p>
        </p:txBody>
      </p:sp>
      <p:sp>
        <p:nvSpPr>
          <p:cNvPr id="6" name="Content Placeholder 5">
            <a:extLst>
              <a:ext uri="{FF2B5EF4-FFF2-40B4-BE49-F238E27FC236}">
                <a16:creationId xmlns:a16="http://schemas.microsoft.com/office/drawing/2014/main" id="{873AAC6A-7BE6-C2E7-6130-2B80C1FB90E7}"/>
              </a:ext>
            </a:extLst>
          </p:cNvPr>
          <p:cNvSpPr>
            <a:spLocks noGrp="1"/>
          </p:cNvSpPr>
          <p:nvPr>
            <p:ph idx="1"/>
          </p:nvPr>
        </p:nvSpPr>
        <p:spPr>
          <a:xfrm>
            <a:off x="1251678" y="1642821"/>
            <a:ext cx="10178322" cy="4832794"/>
          </a:xfrm>
        </p:spPr>
        <p:txBody>
          <a:bodyPr>
            <a:normAutofit fontScale="92500" lnSpcReduction="10000"/>
          </a:bodyPr>
          <a:lstStyle/>
          <a:p>
            <a:r>
              <a:rPr lang="en-US" dirty="0"/>
              <a:t>Complete the Venn diagram outlining some of the changes that occur during puberty.</a:t>
            </a:r>
          </a:p>
          <a:p>
            <a:endParaRPr lang="en-US" dirty="0"/>
          </a:p>
          <a:p>
            <a:r>
              <a:rPr lang="en-US" dirty="0"/>
              <a:t>Distinguish the changes that occur to males, </a:t>
            </a:r>
            <a:br>
              <a:rPr lang="en-US" dirty="0"/>
            </a:br>
            <a:r>
              <a:rPr lang="en-US" dirty="0"/>
              <a:t>females and both. </a:t>
            </a:r>
          </a:p>
          <a:p>
            <a:endParaRPr lang="en-US" dirty="0"/>
          </a:p>
          <a:p>
            <a:r>
              <a:rPr lang="en-US" dirty="0"/>
              <a:t>You can work with those around you, </a:t>
            </a:r>
            <a:br>
              <a:rPr lang="en-US" dirty="0"/>
            </a:br>
            <a:r>
              <a:rPr lang="en-US" dirty="0"/>
              <a:t>and you can refer to your work from </a:t>
            </a:r>
            <a:br>
              <a:rPr lang="en-US" dirty="0"/>
            </a:br>
            <a:r>
              <a:rPr lang="en-US" dirty="0"/>
              <a:t>previous lessons if you need help. </a:t>
            </a:r>
          </a:p>
          <a:p>
            <a:endParaRPr lang="en-US" dirty="0"/>
          </a:p>
          <a:p>
            <a:r>
              <a:rPr lang="en-US" dirty="0"/>
              <a:t>Consider PHYSICAL, SOCIAL &amp; EMOTIONAL</a:t>
            </a:r>
            <a:br>
              <a:rPr lang="en-US" dirty="0"/>
            </a:br>
            <a:r>
              <a:rPr lang="en-US" dirty="0"/>
              <a:t>changes that occur during puberty. </a:t>
            </a:r>
          </a:p>
          <a:p>
            <a:endParaRPr lang="en-US" dirty="0"/>
          </a:p>
          <a:p>
            <a:r>
              <a:rPr lang="en-US" dirty="0"/>
              <a:t>You have 5 minutes ONLY.</a:t>
            </a:r>
          </a:p>
          <a:p>
            <a:endParaRPr lang="en-US" dirty="0"/>
          </a:p>
          <a:p>
            <a:endParaRPr lang="en-US" dirty="0"/>
          </a:p>
        </p:txBody>
      </p:sp>
      <p:pic>
        <p:nvPicPr>
          <p:cNvPr id="8" name="Picture 7" descr="A diagram of a male and female&#10;&#10;Description automatically generated">
            <a:extLst>
              <a:ext uri="{FF2B5EF4-FFF2-40B4-BE49-F238E27FC236}">
                <a16:creationId xmlns:a16="http://schemas.microsoft.com/office/drawing/2014/main" id="{1A2BC84E-9738-72BA-AC59-C6FD815B5480}"/>
              </a:ext>
            </a:extLst>
          </p:cNvPr>
          <p:cNvPicPr>
            <a:picLocks noChangeAspect="1"/>
          </p:cNvPicPr>
          <p:nvPr/>
        </p:nvPicPr>
        <p:blipFill>
          <a:blip r:embed="rId3"/>
          <a:stretch>
            <a:fillRect/>
          </a:stretch>
        </p:blipFill>
        <p:spPr>
          <a:xfrm>
            <a:off x="6726480" y="2793493"/>
            <a:ext cx="4889500" cy="3086100"/>
          </a:xfrm>
          <a:prstGeom prst="rect">
            <a:avLst/>
          </a:prstGeom>
        </p:spPr>
      </p:pic>
    </p:spTree>
    <p:extLst>
      <p:ext uri="{BB962C8B-B14F-4D97-AF65-F5344CB8AC3E}">
        <p14:creationId xmlns:p14="http://schemas.microsoft.com/office/powerpoint/2010/main" val="210649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B195A-3F1F-8128-21FE-F2E3EE19AC3C}"/>
              </a:ext>
            </a:extLst>
          </p:cNvPr>
          <p:cNvSpPr>
            <a:spLocks noGrp="1"/>
          </p:cNvSpPr>
          <p:nvPr>
            <p:ph type="title"/>
          </p:nvPr>
        </p:nvSpPr>
        <p:spPr>
          <a:xfrm>
            <a:off x="1251678" y="949642"/>
            <a:ext cx="4882422" cy="1492132"/>
          </a:xfrm>
        </p:spPr>
        <p:txBody>
          <a:bodyPr>
            <a:normAutofit/>
          </a:bodyPr>
          <a:lstStyle/>
          <a:p>
            <a:r>
              <a:rPr lang="en-US" dirty="0"/>
              <a:t>Expectations</a:t>
            </a:r>
          </a:p>
        </p:txBody>
      </p:sp>
      <p:sp>
        <p:nvSpPr>
          <p:cNvPr id="11" name="Rectangle 10">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8A3DC6D4-4F5D-6F7E-2708-D54FFAB7790B}"/>
              </a:ext>
            </a:extLst>
          </p:cNvPr>
          <p:cNvSpPr>
            <a:spLocks noGrp="1"/>
          </p:cNvSpPr>
          <p:nvPr>
            <p:ph idx="1"/>
          </p:nvPr>
        </p:nvSpPr>
        <p:spPr>
          <a:xfrm>
            <a:off x="385764" y="2085975"/>
            <a:ext cx="5829980" cy="4529138"/>
          </a:xfrm>
        </p:spPr>
        <p:txBody>
          <a:bodyPr>
            <a:normAutofit/>
          </a:bodyPr>
          <a:lstStyle/>
          <a:p>
            <a:pPr marL="342900" indent="-342900">
              <a:lnSpc>
                <a:spcPct val="100000"/>
              </a:lnSpc>
              <a:buFont typeface="Arial" panose="020B0604020202020204" pitchFamily="34" charset="0"/>
              <a:buChar char="•"/>
            </a:pPr>
            <a:r>
              <a:rPr lang="en-US" dirty="0">
                <a:solidFill>
                  <a:schemeClr val="tx1">
                    <a:lumMod val="85000"/>
                    <a:lumOff val="15000"/>
                  </a:schemeClr>
                </a:solidFill>
              </a:rPr>
              <a:t>Puberty is a time that every single person will go through at some stage.</a:t>
            </a:r>
          </a:p>
          <a:p>
            <a:pPr marL="342900" indent="-342900">
              <a:lnSpc>
                <a:spcPct val="100000"/>
              </a:lnSpc>
              <a:buFont typeface="Arial" panose="020B0604020202020204" pitchFamily="34" charset="0"/>
              <a:buChar char="•"/>
            </a:pPr>
            <a:endParaRPr lang="en-US" dirty="0">
              <a:solidFill>
                <a:schemeClr val="tx1">
                  <a:lumMod val="85000"/>
                  <a:lumOff val="15000"/>
                </a:schemeClr>
              </a:solidFill>
            </a:endParaRPr>
          </a:p>
          <a:p>
            <a:pPr marL="342900" indent="-342900">
              <a:lnSpc>
                <a:spcPct val="100000"/>
              </a:lnSpc>
              <a:buFont typeface="Arial" panose="020B0604020202020204" pitchFamily="34" charset="0"/>
              <a:buChar char="•"/>
            </a:pPr>
            <a:r>
              <a:rPr lang="en-US" dirty="0">
                <a:solidFill>
                  <a:schemeClr val="tx1">
                    <a:lumMod val="85000"/>
                    <a:lumOff val="15000"/>
                  </a:schemeClr>
                </a:solidFill>
              </a:rPr>
              <a:t>EVERYONE is different and has their own experiences with puberty.</a:t>
            </a:r>
          </a:p>
          <a:p>
            <a:pPr marL="342900" indent="-342900">
              <a:lnSpc>
                <a:spcPct val="100000"/>
              </a:lnSpc>
              <a:buFont typeface="Arial" panose="020B0604020202020204" pitchFamily="34" charset="0"/>
              <a:buChar char="•"/>
            </a:pPr>
            <a:endParaRPr lang="en-US" dirty="0">
              <a:solidFill>
                <a:schemeClr val="tx1">
                  <a:lumMod val="85000"/>
                  <a:lumOff val="15000"/>
                </a:schemeClr>
              </a:solidFill>
            </a:endParaRPr>
          </a:p>
          <a:p>
            <a:pPr marL="342900" indent="-342900">
              <a:lnSpc>
                <a:spcPct val="100000"/>
              </a:lnSpc>
              <a:buFont typeface="Arial" panose="020B0604020202020204" pitchFamily="34" charset="0"/>
              <a:buChar char="•"/>
            </a:pPr>
            <a:r>
              <a:rPr lang="en-US" dirty="0">
                <a:solidFill>
                  <a:schemeClr val="tx1">
                    <a:lumMod val="85000"/>
                    <a:lumOff val="15000"/>
                  </a:schemeClr>
                </a:solidFill>
              </a:rPr>
              <a:t>We need to be respectful of everyone’s thoughts/feelings/experiences of this time. </a:t>
            </a:r>
          </a:p>
          <a:p>
            <a:pPr marL="342900" indent="-342900">
              <a:lnSpc>
                <a:spcPct val="100000"/>
              </a:lnSpc>
              <a:buFont typeface="Arial" panose="020B0604020202020204" pitchFamily="34" charset="0"/>
              <a:buChar char="•"/>
            </a:pPr>
            <a:endParaRPr lang="en-US" dirty="0">
              <a:solidFill>
                <a:schemeClr val="tx1">
                  <a:lumMod val="85000"/>
                  <a:lumOff val="15000"/>
                </a:schemeClr>
              </a:solidFill>
            </a:endParaRPr>
          </a:p>
          <a:p>
            <a:pPr marL="342900" indent="-342900">
              <a:lnSpc>
                <a:spcPct val="100000"/>
              </a:lnSpc>
              <a:buFont typeface="Arial" panose="020B0604020202020204" pitchFamily="34" charset="0"/>
              <a:buChar char="•"/>
            </a:pPr>
            <a:r>
              <a:rPr lang="en-US" dirty="0">
                <a:solidFill>
                  <a:schemeClr val="tx1">
                    <a:lumMod val="85000"/>
                    <a:lumOff val="15000"/>
                  </a:schemeClr>
                </a:solidFill>
              </a:rPr>
              <a:t>Approach the topic with a level of maturity.</a:t>
            </a:r>
          </a:p>
          <a:p>
            <a:pPr marL="342900" indent="-342900">
              <a:lnSpc>
                <a:spcPct val="100000"/>
              </a:lnSpc>
              <a:buFont typeface="Arial" panose="020B0604020202020204" pitchFamily="34" charset="0"/>
              <a:buChar char="•"/>
            </a:pPr>
            <a:endParaRPr lang="en-US" dirty="0">
              <a:solidFill>
                <a:schemeClr val="tx1">
                  <a:lumMod val="85000"/>
                  <a:lumOff val="15000"/>
                </a:schemeClr>
              </a:solidFill>
            </a:endParaRPr>
          </a:p>
          <a:p>
            <a:pPr marL="342900" indent="-342900">
              <a:lnSpc>
                <a:spcPct val="100000"/>
              </a:lnSpc>
              <a:buFont typeface="Arial" panose="020B0604020202020204" pitchFamily="34" charset="0"/>
              <a:buChar char="•"/>
            </a:pPr>
            <a:r>
              <a:rPr lang="en-US" dirty="0">
                <a:solidFill>
                  <a:schemeClr val="tx1">
                    <a:lumMod val="85000"/>
                    <a:lumOff val="15000"/>
                  </a:schemeClr>
                </a:solidFill>
              </a:rPr>
              <a:t>Get used to saying the proper terminology. </a:t>
            </a:r>
          </a:p>
        </p:txBody>
      </p:sp>
      <p:sp>
        <p:nvSpPr>
          <p:cNvPr id="13"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pic>
        <p:nvPicPr>
          <p:cNvPr id="4" name="Picture 2" descr="Top 5 Puberty Books for Boys and Girls - Tween to Teen">
            <a:extLst>
              <a:ext uri="{FF2B5EF4-FFF2-40B4-BE49-F238E27FC236}">
                <a16:creationId xmlns:a16="http://schemas.microsoft.com/office/drawing/2014/main" id="{BA22AF19-1AF0-E85D-37BC-F3616F089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38" r="15548" b="-2"/>
          <a:stretch/>
        </p:blipFill>
        <p:spPr bwMode="auto">
          <a:xfrm>
            <a:off x="7399261" y="1785042"/>
            <a:ext cx="3217333" cy="288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260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0FB8-9882-0E71-1215-62B15D7FF7AD}"/>
              </a:ext>
            </a:extLst>
          </p:cNvPr>
          <p:cNvSpPr>
            <a:spLocks noGrp="1"/>
          </p:cNvSpPr>
          <p:nvPr>
            <p:ph type="title"/>
          </p:nvPr>
        </p:nvSpPr>
        <p:spPr/>
        <p:txBody>
          <a:bodyPr/>
          <a:lstStyle/>
          <a:p>
            <a:endParaRPr lang="en-US" dirty="0"/>
          </a:p>
        </p:txBody>
      </p:sp>
      <p:pic>
        <p:nvPicPr>
          <p:cNvPr id="19" name="Online Media 18" descr="Female Reproductive Anatomy">
            <a:hlinkClick r:id="" action="ppaction://media"/>
            <a:extLst>
              <a:ext uri="{FF2B5EF4-FFF2-40B4-BE49-F238E27FC236}">
                <a16:creationId xmlns:a16="http://schemas.microsoft.com/office/drawing/2014/main" id="{B7BAD421-DEA5-B6A1-794F-C4BD7BE3571D}"/>
              </a:ext>
            </a:extLst>
          </p:cNvPr>
          <p:cNvPicPr>
            <a:picLocks noGrp="1" noRot="1" noChangeAspect="1"/>
          </p:cNvPicPr>
          <p:nvPr>
            <p:ph idx="1"/>
            <a:videoFile r:link="rId1"/>
          </p:nvPr>
        </p:nvPicPr>
        <p:blipFill>
          <a:blip r:embed="rId4"/>
          <a:stretch>
            <a:fillRect/>
          </a:stretch>
        </p:blipFill>
        <p:spPr>
          <a:xfrm>
            <a:off x="929898" y="0"/>
            <a:ext cx="10957302" cy="6858000"/>
          </a:xfrm>
          <a:prstGeom prst="rect">
            <a:avLst/>
          </a:prstGeom>
        </p:spPr>
      </p:pic>
    </p:spTree>
    <p:extLst>
      <p:ext uri="{BB962C8B-B14F-4D97-AF65-F5344CB8AC3E}">
        <p14:creationId xmlns:p14="http://schemas.microsoft.com/office/powerpoint/2010/main" val="189198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2183-DD5A-0657-735D-2800469A444C}"/>
              </a:ext>
            </a:extLst>
          </p:cNvPr>
          <p:cNvSpPr>
            <a:spLocks noGrp="1"/>
          </p:cNvSpPr>
          <p:nvPr>
            <p:ph type="title"/>
          </p:nvPr>
        </p:nvSpPr>
        <p:spPr>
          <a:xfrm>
            <a:off x="1251678" y="382385"/>
            <a:ext cx="10295888" cy="1492132"/>
          </a:xfrm>
        </p:spPr>
        <p:txBody>
          <a:bodyPr>
            <a:normAutofit/>
          </a:bodyPr>
          <a:lstStyle/>
          <a:p>
            <a:r>
              <a:rPr lang="en-US" dirty="0"/>
              <a:t>Activity 2: </a:t>
            </a:r>
            <a:r>
              <a:rPr lang="en-AU" sz="3600" b="1" dirty="0">
                <a:solidFill>
                  <a:schemeClr val="tx1"/>
                </a:solidFill>
              </a:rPr>
              <a:t>(pg.51-53)</a:t>
            </a:r>
            <a:br>
              <a:rPr lang="en-US" dirty="0"/>
            </a:br>
            <a:r>
              <a:rPr lang="en-US" dirty="0"/>
              <a:t>Female Reproductive System</a:t>
            </a:r>
          </a:p>
        </p:txBody>
      </p:sp>
      <p:sp>
        <p:nvSpPr>
          <p:cNvPr id="3" name="Content Placeholder 2">
            <a:extLst>
              <a:ext uri="{FF2B5EF4-FFF2-40B4-BE49-F238E27FC236}">
                <a16:creationId xmlns:a16="http://schemas.microsoft.com/office/drawing/2014/main" id="{F3BA28E1-F803-70C8-61B0-A0A260A1004F}"/>
              </a:ext>
            </a:extLst>
          </p:cNvPr>
          <p:cNvSpPr>
            <a:spLocks noGrp="1"/>
          </p:cNvSpPr>
          <p:nvPr>
            <p:ph idx="1"/>
          </p:nvPr>
        </p:nvSpPr>
        <p:spPr>
          <a:xfrm>
            <a:off x="881564" y="2485503"/>
            <a:ext cx="5082902" cy="4189614"/>
          </a:xfrm>
        </p:spPr>
        <p:txBody>
          <a:bodyPr>
            <a:normAutofit fontScale="92500"/>
          </a:bodyPr>
          <a:lstStyle/>
          <a:p>
            <a:r>
              <a:rPr lang="en-US" dirty="0"/>
              <a:t>Read the information about the female reproductive system on pg.51.</a:t>
            </a:r>
          </a:p>
          <a:p>
            <a:endParaRPr lang="en-US" dirty="0">
              <a:highlight>
                <a:srgbClr val="FFFF00"/>
              </a:highlight>
            </a:endParaRPr>
          </a:p>
          <a:p>
            <a:r>
              <a:rPr lang="en-US" dirty="0"/>
              <a:t>Use that information to help you fill in the blanks on pg.52.</a:t>
            </a:r>
          </a:p>
          <a:p>
            <a:endParaRPr lang="en-US" dirty="0">
              <a:highlight>
                <a:srgbClr val="FFFF00"/>
              </a:highlight>
            </a:endParaRPr>
          </a:p>
          <a:p>
            <a:r>
              <a:rPr lang="en-US" dirty="0"/>
              <a:t>Test your knowledge and have a go at labelling the female reproductive system image on pg.53 and fill in the function/description of each. </a:t>
            </a:r>
          </a:p>
          <a:p>
            <a:endParaRPr lang="en-US" dirty="0"/>
          </a:p>
          <a:p>
            <a:r>
              <a:rPr lang="en-US" dirty="0"/>
              <a:t>You have 12 minutes. </a:t>
            </a:r>
          </a:p>
        </p:txBody>
      </p:sp>
      <p:pic>
        <p:nvPicPr>
          <p:cNvPr id="5" name="Picture 4" descr="A close-up of a paper&#10;&#10;Description automatically generated">
            <a:extLst>
              <a:ext uri="{FF2B5EF4-FFF2-40B4-BE49-F238E27FC236}">
                <a16:creationId xmlns:a16="http://schemas.microsoft.com/office/drawing/2014/main" id="{9E0467A4-9EA7-B6A2-07C9-9B03C2448ED4}"/>
              </a:ext>
            </a:extLst>
          </p:cNvPr>
          <p:cNvPicPr>
            <a:picLocks noChangeAspect="1"/>
          </p:cNvPicPr>
          <p:nvPr/>
        </p:nvPicPr>
        <p:blipFill>
          <a:blip r:embed="rId3"/>
          <a:stretch>
            <a:fillRect/>
          </a:stretch>
        </p:blipFill>
        <p:spPr>
          <a:xfrm>
            <a:off x="6476555" y="2036432"/>
            <a:ext cx="2530836" cy="3436707"/>
          </a:xfrm>
          <a:prstGeom prst="rect">
            <a:avLst/>
          </a:prstGeom>
          <a:ln w="28575">
            <a:solidFill>
              <a:srgbClr val="0070C0"/>
            </a:solidFill>
          </a:ln>
        </p:spPr>
      </p:pic>
      <p:pic>
        <p:nvPicPr>
          <p:cNvPr id="7" name="Picture 6" descr="A paper with text and images&#10;&#10;Description automatically generated with medium confidence">
            <a:extLst>
              <a:ext uri="{FF2B5EF4-FFF2-40B4-BE49-F238E27FC236}">
                <a16:creationId xmlns:a16="http://schemas.microsoft.com/office/drawing/2014/main" id="{FA8483D9-A571-86DE-98D2-9E6667DD8086}"/>
              </a:ext>
            </a:extLst>
          </p:cNvPr>
          <p:cNvPicPr>
            <a:picLocks noChangeAspect="1"/>
          </p:cNvPicPr>
          <p:nvPr/>
        </p:nvPicPr>
        <p:blipFill>
          <a:blip r:embed="rId4"/>
          <a:stretch>
            <a:fillRect/>
          </a:stretch>
        </p:blipFill>
        <p:spPr>
          <a:xfrm>
            <a:off x="7690609" y="2514641"/>
            <a:ext cx="2586870" cy="3530096"/>
          </a:xfrm>
          <a:prstGeom prst="rect">
            <a:avLst/>
          </a:prstGeom>
          <a:ln w="28575">
            <a:solidFill>
              <a:srgbClr val="0070C0"/>
            </a:solidFill>
          </a:ln>
        </p:spPr>
      </p:pic>
      <p:pic>
        <p:nvPicPr>
          <p:cNvPr id="9" name="Picture 8" descr="A diagram of the uterus&#10;&#10;Description automatically generated">
            <a:extLst>
              <a:ext uri="{FF2B5EF4-FFF2-40B4-BE49-F238E27FC236}">
                <a16:creationId xmlns:a16="http://schemas.microsoft.com/office/drawing/2014/main" id="{2404166E-9261-4CF6-D5EB-4A8312294111}"/>
              </a:ext>
            </a:extLst>
          </p:cNvPr>
          <p:cNvPicPr>
            <a:picLocks noChangeAspect="1"/>
          </p:cNvPicPr>
          <p:nvPr/>
        </p:nvPicPr>
        <p:blipFill>
          <a:blip r:embed="rId5"/>
          <a:stretch>
            <a:fillRect/>
          </a:stretch>
        </p:blipFill>
        <p:spPr>
          <a:xfrm>
            <a:off x="9007391" y="3151610"/>
            <a:ext cx="2540175" cy="3464724"/>
          </a:xfrm>
          <a:prstGeom prst="rect">
            <a:avLst/>
          </a:prstGeom>
          <a:ln w="28575">
            <a:solidFill>
              <a:srgbClr val="0070C0"/>
            </a:solidFill>
          </a:ln>
        </p:spPr>
      </p:pic>
    </p:spTree>
    <p:extLst>
      <p:ext uri="{BB962C8B-B14F-4D97-AF65-F5344CB8AC3E}">
        <p14:creationId xmlns:p14="http://schemas.microsoft.com/office/powerpoint/2010/main" val="3124873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B88D-5A3E-2FD2-E3F4-B4A391C5256E}"/>
              </a:ext>
            </a:extLst>
          </p:cNvPr>
          <p:cNvSpPr>
            <a:spLocks noGrp="1"/>
          </p:cNvSpPr>
          <p:nvPr>
            <p:ph type="title"/>
          </p:nvPr>
        </p:nvSpPr>
        <p:spPr/>
        <p:txBody>
          <a:bodyPr/>
          <a:lstStyle/>
          <a:p>
            <a:endParaRPr lang="en-US"/>
          </a:p>
        </p:txBody>
      </p:sp>
      <p:pic>
        <p:nvPicPr>
          <p:cNvPr id="4" name="Online Media 3" descr="The Menstrual Cycle">
            <a:hlinkClick r:id="" action="ppaction://media"/>
            <a:extLst>
              <a:ext uri="{FF2B5EF4-FFF2-40B4-BE49-F238E27FC236}">
                <a16:creationId xmlns:a16="http://schemas.microsoft.com/office/drawing/2014/main" id="{A3E38300-0252-3EAB-6C26-783BC205263B}"/>
              </a:ext>
            </a:extLst>
          </p:cNvPr>
          <p:cNvPicPr>
            <a:picLocks noGrp="1" noRot="1" noChangeAspect="1"/>
          </p:cNvPicPr>
          <p:nvPr>
            <p:ph idx="1"/>
            <a:videoFile r:link="rId1"/>
          </p:nvPr>
        </p:nvPicPr>
        <p:blipFill>
          <a:blip r:embed="rId4"/>
          <a:stretch>
            <a:fillRect/>
          </a:stretch>
        </p:blipFill>
        <p:spPr>
          <a:xfrm>
            <a:off x="894988" y="0"/>
            <a:ext cx="11018338" cy="6858000"/>
          </a:xfrm>
          <a:prstGeom prst="rect">
            <a:avLst/>
          </a:prstGeom>
        </p:spPr>
      </p:pic>
    </p:spTree>
    <p:extLst>
      <p:ext uri="{BB962C8B-B14F-4D97-AF65-F5344CB8AC3E}">
        <p14:creationId xmlns:p14="http://schemas.microsoft.com/office/powerpoint/2010/main" val="382250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44F3-1ED2-ECDB-C006-78F70A871DD7}"/>
              </a:ext>
            </a:extLst>
          </p:cNvPr>
          <p:cNvSpPr>
            <a:spLocks noGrp="1"/>
          </p:cNvSpPr>
          <p:nvPr>
            <p:ph type="title"/>
          </p:nvPr>
        </p:nvSpPr>
        <p:spPr/>
        <p:txBody>
          <a:bodyPr/>
          <a:lstStyle/>
          <a:p>
            <a:r>
              <a:rPr lang="en-US" dirty="0"/>
              <a:t>Ovulation </a:t>
            </a:r>
            <a:r>
              <a:rPr lang="en-AU" sz="5400" b="1" dirty="0">
                <a:solidFill>
                  <a:schemeClr val="tx1"/>
                </a:solidFill>
              </a:rPr>
              <a:t>(pg.54)</a:t>
            </a:r>
            <a:endParaRPr lang="en-US" dirty="0"/>
          </a:p>
        </p:txBody>
      </p:sp>
      <p:sp>
        <p:nvSpPr>
          <p:cNvPr id="3" name="Content Placeholder 2">
            <a:extLst>
              <a:ext uri="{FF2B5EF4-FFF2-40B4-BE49-F238E27FC236}">
                <a16:creationId xmlns:a16="http://schemas.microsoft.com/office/drawing/2014/main" id="{66B92EE5-E2FB-0EE1-B1E0-18C70F35F035}"/>
              </a:ext>
            </a:extLst>
          </p:cNvPr>
          <p:cNvSpPr>
            <a:spLocks noGrp="1"/>
          </p:cNvSpPr>
          <p:nvPr>
            <p:ph idx="1"/>
          </p:nvPr>
        </p:nvSpPr>
        <p:spPr>
          <a:xfrm>
            <a:off x="1251678" y="1528354"/>
            <a:ext cx="10178322" cy="5329646"/>
          </a:xfrm>
        </p:spPr>
        <p:txBody>
          <a:bodyPr>
            <a:normAutofit lnSpcReduction="10000"/>
          </a:bodyPr>
          <a:lstStyle/>
          <a:p>
            <a:pPr marL="342900" lvl="0" indent="-342900">
              <a:lnSpc>
                <a:spcPct val="107000"/>
              </a:lnSpc>
              <a:spcAft>
                <a:spcPts val="800"/>
              </a:spcAft>
              <a:buFont typeface="Symbol" pitchFamily="2" charset="2"/>
              <a:buChar char=""/>
            </a:pPr>
            <a:r>
              <a:rPr lang="en-AU" sz="1800" dirty="0">
                <a:effectLst/>
                <a:latin typeface="Calibri" panose="020F0502020204030204" pitchFamily="34" charset="0"/>
                <a:ea typeface="Times New Roman" panose="02020603050405020304" pitchFamily="18" charset="0"/>
              </a:rPr>
              <a:t>Girls are born with hundreds of tiny eggs. One egg is called an </a:t>
            </a:r>
            <a:r>
              <a:rPr lang="en-AU" sz="1800" b="1" dirty="0">
                <a:effectLst/>
                <a:latin typeface="Calibri" panose="020F0502020204030204" pitchFamily="34" charset="0"/>
                <a:ea typeface="Times New Roman" panose="02020603050405020304" pitchFamily="18" charset="0"/>
              </a:rPr>
              <a:t>ovum</a:t>
            </a:r>
            <a:r>
              <a:rPr lang="en-AU" sz="1800" dirty="0">
                <a:effectLst/>
                <a:latin typeface="Calibri" panose="020F0502020204030204" pitchFamily="34" charset="0"/>
                <a:ea typeface="Times New Roman" panose="02020603050405020304" pitchFamily="18" charset="0"/>
              </a:rPr>
              <a:t>, multiple eggs are called </a:t>
            </a:r>
            <a:r>
              <a:rPr lang="en-AU" sz="1800" b="1" dirty="0">
                <a:effectLst/>
                <a:latin typeface="Calibri" panose="020F0502020204030204" pitchFamily="34" charset="0"/>
                <a:ea typeface="Times New Roman" panose="02020603050405020304" pitchFamily="18" charset="0"/>
              </a:rPr>
              <a:t>ova</a:t>
            </a:r>
            <a:r>
              <a:rPr lang="en-AU" sz="1800" dirty="0">
                <a:effectLst/>
                <a:latin typeface="Calibri" panose="020F0502020204030204" pitchFamily="34" charset="0"/>
                <a:ea typeface="Times New Roman" panose="02020603050405020304" pitchFamily="18" charset="0"/>
              </a:rPr>
              <a:t>. </a:t>
            </a:r>
            <a:br>
              <a:rPr lang="en-AU" sz="1800" dirty="0">
                <a:effectLst/>
                <a:latin typeface="Calibri" panose="020F0502020204030204" pitchFamily="34" charset="0"/>
                <a:ea typeface="Times New Roman" panose="02020603050405020304" pitchFamily="18" charset="0"/>
              </a:rPr>
            </a:br>
            <a:endParaRPr lang="en-AU" sz="1800" dirty="0">
              <a:effectLst/>
              <a:latin typeface="Calibri" panose="020F0502020204030204" pitchFamily="34" charset="0"/>
              <a:ea typeface="Times New Roman" panose="02020603050405020304" pitchFamily="18" charset="0"/>
            </a:endParaRPr>
          </a:p>
          <a:p>
            <a:pPr marL="342900" lvl="0" indent="-342900">
              <a:lnSpc>
                <a:spcPct val="107000"/>
              </a:lnSpc>
              <a:spcAft>
                <a:spcPts val="800"/>
              </a:spcAft>
              <a:buFont typeface="Symbol" pitchFamily="2" charset="2"/>
              <a:buChar char=""/>
            </a:pPr>
            <a:r>
              <a:rPr lang="en-AU" sz="1800" dirty="0">
                <a:effectLst/>
                <a:latin typeface="Calibri" panose="020F0502020204030204" pitchFamily="34" charset="0"/>
                <a:ea typeface="Times New Roman" panose="02020603050405020304" pitchFamily="18" charset="0"/>
              </a:rPr>
              <a:t>They mature and develop in the </a:t>
            </a:r>
            <a:r>
              <a:rPr lang="en-AU" sz="1800" b="1" dirty="0">
                <a:effectLst/>
                <a:latin typeface="Calibri" panose="020F0502020204030204" pitchFamily="34" charset="0"/>
                <a:ea typeface="Times New Roman" panose="02020603050405020304" pitchFamily="18" charset="0"/>
              </a:rPr>
              <a:t>ovaries </a:t>
            </a:r>
            <a:br>
              <a:rPr lang="en-AU" sz="1800" b="1" dirty="0">
                <a:effectLst/>
                <a:latin typeface="Calibri" panose="020F0502020204030204" pitchFamily="34" charset="0"/>
                <a:ea typeface="Times New Roman" panose="02020603050405020304" pitchFamily="18" charset="0"/>
              </a:rPr>
            </a:br>
            <a:r>
              <a:rPr lang="en-AU" sz="1800" dirty="0">
                <a:effectLst/>
                <a:latin typeface="Calibri" panose="020F0502020204030204" pitchFamily="34" charset="0"/>
                <a:ea typeface="Times New Roman" panose="02020603050405020304" pitchFamily="18" charset="0"/>
              </a:rPr>
              <a:t>(singular = ovary).</a:t>
            </a:r>
            <a:br>
              <a:rPr lang="en-AU" sz="1800" dirty="0">
                <a:effectLst/>
                <a:latin typeface="Calibri" panose="020F0502020204030204" pitchFamily="34" charset="0"/>
                <a:ea typeface="Times New Roman" panose="02020603050405020304" pitchFamily="18" charset="0"/>
              </a:rPr>
            </a:br>
            <a:endParaRPr lang="en-AU" sz="1800" dirty="0">
              <a:effectLst/>
              <a:latin typeface="Calibri" panose="020F0502020204030204" pitchFamily="34" charset="0"/>
              <a:ea typeface="Times New Roman" panose="02020603050405020304" pitchFamily="18" charset="0"/>
            </a:endParaRPr>
          </a:p>
          <a:p>
            <a:pPr marL="342900" lvl="0" indent="-342900">
              <a:lnSpc>
                <a:spcPct val="107000"/>
              </a:lnSpc>
              <a:spcAft>
                <a:spcPts val="800"/>
              </a:spcAft>
              <a:buFont typeface="Symbol" pitchFamily="2" charset="2"/>
              <a:buChar char=""/>
            </a:pPr>
            <a:r>
              <a:rPr lang="en-AU" sz="1800" dirty="0">
                <a:effectLst/>
                <a:latin typeface="Calibri" panose="020F0502020204030204" pitchFamily="34" charset="0"/>
                <a:ea typeface="Times New Roman" panose="02020603050405020304" pitchFamily="18" charset="0"/>
              </a:rPr>
              <a:t>At puberty, </a:t>
            </a:r>
            <a:r>
              <a:rPr lang="en-AU" sz="1800" b="1" dirty="0">
                <a:effectLst/>
                <a:latin typeface="Calibri" panose="020F0502020204030204" pitchFamily="34" charset="0"/>
                <a:ea typeface="Times New Roman" panose="02020603050405020304" pitchFamily="18" charset="0"/>
              </a:rPr>
              <a:t>hormones</a:t>
            </a:r>
            <a:r>
              <a:rPr lang="en-AU" sz="1800" dirty="0">
                <a:effectLst/>
                <a:latin typeface="Calibri" panose="020F0502020204030204" pitchFamily="34" charset="0"/>
                <a:ea typeface="Times New Roman" panose="02020603050405020304" pitchFamily="18" charset="0"/>
              </a:rPr>
              <a:t> tell the ovaries that it’s </a:t>
            </a:r>
            <a:br>
              <a:rPr lang="en-AU" sz="1800" dirty="0">
                <a:effectLst/>
                <a:latin typeface="Calibri" panose="020F0502020204030204" pitchFamily="34" charset="0"/>
                <a:ea typeface="Times New Roman" panose="02020603050405020304" pitchFamily="18" charset="0"/>
              </a:rPr>
            </a:br>
            <a:r>
              <a:rPr lang="en-AU" sz="1800" dirty="0">
                <a:effectLst/>
                <a:latin typeface="Calibri" panose="020F0502020204030204" pitchFamily="34" charset="0"/>
                <a:ea typeface="Times New Roman" panose="02020603050405020304" pitchFamily="18" charset="0"/>
              </a:rPr>
              <a:t>time to start releasing ova/eggs. </a:t>
            </a:r>
            <a:br>
              <a:rPr lang="en-AU" sz="1800" dirty="0">
                <a:effectLst/>
                <a:latin typeface="Calibri" panose="020F0502020204030204" pitchFamily="34" charset="0"/>
                <a:ea typeface="Times New Roman" panose="02020603050405020304" pitchFamily="18" charset="0"/>
              </a:rPr>
            </a:br>
            <a:endParaRPr lang="en-AU" sz="1800" dirty="0">
              <a:effectLst/>
              <a:latin typeface="Calibri" panose="020F0502020204030204" pitchFamily="34" charset="0"/>
              <a:ea typeface="Times New Roman" panose="02020603050405020304" pitchFamily="18" charset="0"/>
            </a:endParaRPr>
          </a:p>
          <a:p>
            <a:pPr marL="342900" lvl="0" indent="-342900">
              <a:lnSpc>
                <a:spcPct val="107000"/>
              </a:lnSpc>
              <a:spcAft>
                <a:spcPts val="800"/>
              </a:spcAft>
              <a:buFont typeface="Symbol" pitchFamily="2" charset="2"/>
              <a:buChar char=""/>
            </a:pPr>
            <a:r>
              <a:rPr lang="en-AU" sz="1800" dirty="0">
                <a:effectLst/>
                <a:latin typeface="Calibri" panose="020F0502020204030204" pitchFamily="34" charset="0"/>
                <a:ea typeface="Times New Roman" panose="02020603050405020304" pitchFamily="18" charset="0"/>
              </a:rPr>
              <a:t>Usually, one egg at a time matures (develops) and </a:t>
            </a:r>
            <a:br>
              <a:rPr lang="en-AU" sz="1800" dirty="0">
                <a:effectLst/>
                <a:latin typeface="Calibri" panose="020F0502020204030204" pitchFamily="34" charset="0"/>
                <a:ea typeface="Times New Roman" panose="02020603050405020304" pitchFamily="18" charset="0"/>
              </a:rPr>
            </a:br>
            <a:r>
              <a:rPr lang="en-AU" sz="1800" dirty="0">
                <a:effectLst/>
                <a:latin typeface="Calibri" panose="020F0502020204030204" pitchFamily="34" charset="0"/>
                <a:ea typeface="Times New Roman" panose="02020603050405020304" pitchFamily="18" charset="0"/>
              </a:rPr>
              <a:t>is released from an ovary. </a:t>
            </a:r>
            <a:br>
              <a:rPr lang="en-AU" sz="1800" dirty="0">
                <a:effectLst/>
                <a:latin typeface="Calibri" panose="020F0502020204030204" pitchFamily="34" charset="0"/>
                <a:ea typeface="Times New Roman" panose="02020603050405020304" pitchFamily="18" charset="0"/>
              </a:rPr>
            </a:br>
            <a:endParaRPr lang="en-AU" sz="1800" dirty="0">
              <a:effectLst/>
              <a:latin typeface="Calibri" panose="020F0502020204030204" pitchFamily="34" charset="0"/>
              <a:ea typeface="Times New Roman" panose="02020603050405020304" pitchFamily="18" charset="0"/>
            </a:endParaRPr>
          </a:p>
          <a:p>
            <a:pPr marL="342900" lvl="0" indent="-342900">
              <a:lnSpc>
                <a:spcPct val="107000"/>
              </a:lnSpc>
              <a:spcAft>
                <a:spcPts val="800"/>
              </a:spcAft>
              <a:buFont typeface="Symbol" pitchFamily="2" charset="2"/>
              <a:buChar char=""/>
            </a:pPr>
            <a:r>
              <a:rPr lang="en-AU" sz="1800" dirty="0">
                <a:effectLst/>
                <a:latin typeface="Calibri" panose="020F0502020204030204" pitchFamily="34" charset="0"/>
                <a:ea typeface="Times New Roman" panose="02020603050405020304" pitchFamily="18" charset="0"/>
              </a:rPr>
              <a:t>This release of the ovum from the ovary is </a:t>
            </a:r>
            <a:br>
              <a:rPr lang="en-AU" sz="1800" dirty="0">
                <a:effectLst/>
                <a:latin typeface="Calibri" panose="020F0502020204030204" pitchFamily="34" charset="0"/>
                <a:ea typeface="Times New Roman" panose="02020603050405020304" pitchFamily="18" charset="0"/>
              </a:rPr>
            </a:br>
            <a:r>
              <a:rPr lang="en-AU" sz="1800" dirty="0">
                <a:effectLst/>
                <a:latin typeface="Calibri" panose="020F0502020204030204" pitchFamily="34" charset="0"/>
                <a:ea typeface="Times New Roman" panose="02020603050405020304" pitchFamily="18" charset="0"/>
              </a:rPr>
              <a:t>called </a:t>
            </a:r>
            <a:r>
              <a:rPr lang="en-AU" sz="1800" b="1" dirty="0">
                <a:effectLst/>
                <a:latin typeface="Calibri" panose="020F0502020204030204" pitchFamily="34" charset="0"/>
                <a:ea typeface="Times New Roman" panose="02020603050405020304" pitchFamily="18" charset="0"/>
              </a:rPr>
              <a:t>ovulation.</a:t>
            </a:r>
            <a:br>
              <a:rPr lang="en-AU" sz="1800" b="1" dirty="0">
                <a:effectLst/>
                <a:latin typeface="Calibri" panose="020F0502020204030204" pitchFamily="34" charset="0"/>
                <a:ea typeface="Times New Roman" panose="02020603050405020304" pitchFamily="18" charset="0"/>
              </a:rPr>
            </a:br>
            <a:endParaRPr lang="en-AU" sz="1800" dirty="0">
              <a:effectLst/>
              <a:latin typeface="Calibri" panose="020F0502020204030204" pitchFamily="34" charset="0"/>
              <a:ea typeface="Times New Roman" panose="02020603050405020304" pitchFamily="18" charset="0"/>
            </a:endParaRPr>
          </a:p>
          <a:p>
            <a:pPr marL="342900" lvl="0" indent="-342900">
              <a:lnSpc>
                <a:spcPct val="107000"/>
              </a:lnSpc>
              <a:spcAft>
                <a:spcPts val="800"/>
              </a:spcAft>
              <a:buFont typeface="Symbol" pitchFamily="2" charset="2"/>
              <a:buChar char=""/>
            </a:pPr>
            <a:r>
              <a:rPr lang="en-AU" sz="1800" dirty="0">
                <a:effectLst/>
                <a:latin typeface="Calibri" panose="020F0502020204030204" pitchFamily="34" charset="0"/>
                <a:ea typeface="Times New Roman" panose="02020603050405020304" pitchFamily="18" charset="0"/>
              </a:rPr>
              <a:t>Ovulation occurs on average once a month.</a:t>
            </a:r>
            <a:endParaRPr lang="en-AU" sz="1800" dirty="0">
              <a:effectLst/>
              <a:latin typeface="Times New Roman" panose="02020603050405020304" pitchFamily="18" charset="0"/>
              <a:ea typeface="Times New Roman" panose="02020603050405020304" pitchFamily="18" charset="0"/>
            </a:endParaRPr>
          </a:p>
        </p:txBody>
      </p:sp>
      <p:pic>
        <p:nvPicPr>
          <p:cNvPr id="1026" name="Picture 2" descr="Ovulation - Calendar Symptoms Signs Pain Pregnancy Contraception FAQs">
            <a:extLst>
              <a:ext uri="{FF2B5EF4-FFF2-40B4-BE49-F238E27FC236}">
                <a16:creationId xmlns:a16="http://schemas.microsoft.com/office/drawing/2014/main" id="{3D62DEAC-968C-A48B-847E-199F86899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7" t="4031" r="15388" b="4905"/>
          <a:stretch/>
        </p:blipFill>
        <p:spPr bwMode="auto">
          <a:xfrm>
            <a:off x="6544490" y="2327948"/>
            <a:ext cx="5251268" cy="3730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999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2D04A-7064-5C54-759B-6BB5E9E16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A657E3-FDC6-0B65-4E79-7139F58AA123}"/>
              </a:ext>
            </a:extLst>
          </p:cNvPr>
          <p:cNvSpPr>
            <a:spLocks noGrp="1"/>
          </p:cNvSpPr>
          <p:nvPr>
            <p:ph type="title"/>
          </p:nvPr>
        </p:nvSpPr>
        <p:spPr/>
        <p:txBody>
          <a:bodyPr/>
          <a:lstStyle/>
          <a:p>
            <a:r>
              <a:rPr lang="en-US" dirty="0"/>
              <a:t>Ovulation continued… </a:t>
            </a:r>
            <a:r>
              <a:rPr lang="en-AU" sz="5400" b="1" dirty="0">
                <a:solidFill>
                  <a:schemeClr val="tx1"/>
                </a:solidFill>
              </a:rPr>
              <a:t>(pg.54)</a:t>
            </a:r>
            <a:endParaRPr lang="en-US" dirty="0"/>
          </a:p>
        </p:txBody>
      </p:sp>
      <p:sp>
        <p:nvSpPr>
          <p:cNvPr id="3" name="Content Placeholder 2">
            <a:extLst>
              <a:ext uri="{FF2B5EF4-FFF2-40B4-BE49-F238E27FC236}">
                <a16:creationId xmlns:a16="http://schemas.microsoft.com/office/drawing/2014/main" id="{CD491464-F93E-A66D-84F8-B789F7E97384}"/>
              </a:ext>
            </a:extLst>
          </p:cNvPr>
          <p:cNvSpPr>
            <a:spLocks noGrp="1"/>
          </p:cNvSpPr>
          <p:nvPr>
            <p:ph idx="1"/>
          </p:nvPr>
        </p:nvSpPr>
        <p:spPr>
          <a:xfrm>
            <a:off x="1006839" y="1711234"/>
            <a:ext cx="10178322" cy="5003074"/>
          </a:xfrm>
        </p:spPr>
        <p:txBody>
          <a:bodyPr>
            <a:normAutofit/>
          </a:bodyPr>
          <a:lstStyle/>
          <a:p>
            <a:pPr marL="342900" lvl="0" indent="-342900">
              <a:lnSpc>
                <a:spcPct val="107000"/>
              </a:lnSpc>
              <a:spcAft>
                <a:spcPts val="800"/>
              </a:spcAft>
              <a:buFont typeface="Symbol" pitchFamily="2" charset="2"/>
              <a:buChar char=""/>
            </a:pPr>
            <a:r>
              <a:rPr lang="en-AU" sz="2400" dirty="0">
                <a:effectLst/>
                <a:latin typeface="Calibri" panose="020F0502020204030204" pitchFamily="34" charset="0"/>
                <a:ea typeface="Times New Roman" panose="02020603050405020304" pitchFamily="18" charset="0"/>
              </a:rPr>
              <a:t>At the same time, the uterus starts to grow a </a:t>
            </a:r>
            <a:br>
              <a:rPr lang="en-AU" sz="2400" dirty="0">
                <a:effectLst/>
                <a:latin typeface="Calibri" panose="020F0502020204030204" pitchFamily="34" charset="0"/>
                <a:ea typeface="Times New Roman" panose="02020603050405020304" pitchFamily="18" charset="0"/>
              </a:rPr>
            </a:br>
            <a:r>
              <a:rPr lang="en-AU" sz="2400" dirty="0">
                <a:effectLst/>
                <a:latin typeface="Calibri" panose="020F0502020204030204" pitchFamily="34" charset="0"/>
                <a:ea typeface="Times New Roman" panose="02020603050405020304" pitchFamily="18" charset="0"/>
              </a:rPr>
              <a:t>thick lining on the inside wall. </a:t>
            </a:r>
            <a:br>
              <a:rPr lang="en-AU" sz="2400" dirty="0">
                <a:effectLst/>
                <a:latin typeface="Calibri" panose="020F0502020204030204" pitchFamily="34" charset="0"/>
                <a:ea typeface="Times New Roman" panose="02020603050405020304" pitchFamily="18" charset="0"/>
              </a:rPr>
            </a:br>
            <a:endParaRPr lang="en-AU" sz="24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itchFamily="2" charset="2"/>
              <a:buChar char=""/>
            </a:pPr>
            <a:r>
              <a:rPr lang="en-AU" sz="2400" dirty="0">
                <a:effectLst/>
                <a:latin typeface="Calibri" panose="020F0502020204030204" pitchFamily="34" charset="0"/>
                <a:ea typeface="Times New Roman" panose="02020603050405020304" pitchFamily="18" charset="0"/>
              </a:rPr>
              <a:t>This uterine lining is called the </a:t>
            </a:r>
            <a:r>
              <a:rPr lang="en-AU" sz="2400" b="1" dirty="0">
                <a:effectLst/>
                <a:latin typeface="Calibri" panose="020F0502020204030204" pitchFamily="34" charset="0"/>
                <a:ea typeface="Times New Roman" panose="02020603050405020304" pitchFamily="18" charset="0"/>
              </a:rPr>
              <a:t>endometrium. </a:t>
            </a:r>
            <a:endParaRPr lang="en-AU" sz="2400" dirty="0">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AU" sz="2400" dirty="0">
                <a:effectLst/>
                <a:latin typeface="Calibri" panose="020F0502020204030204" pitchFamily="34" charset="0"/>
                <a:ea typeface="Times New Roman" panose="02020603050405020304" pitchFamily="18" charset="0"/>
              </a:rPr>
              <a:t>The endometrium/uterine lining has </a:t>
            </a:r>
            <a:br>
              <a:rPr lang="en-AU" sz="2400" dirty="0">
                <a:effectLst/>
                <a:latin typeface="Calibri" panose="020F0502020204030204" pitchFamily="34" charset="0"/>
                <a:ea typeface="Times New Roman" panose="02020603050405020304" pitchFamily="18" charset="0"/>
              </a:rPr>
            </a:br>
            <a:r>
              <a:rPr lang="en-AU" sz="2400" dirty="0">
                <a:effectLst/>
                <a:latin typeface="Calibri" panose="020F0502020204030204" pitchFamily="34" charset="0"/>
                <a:ea typeface="Times New Roman" panose="02020603050405020304" pitchFamily="18" charset="0"/>
              </a:rPr>
              <a:t>lots of</a:t>
            </a:r>
            <a:r>
              <a:rPr lang="en-AU" sz="2400" dirty="0">
                <a:latin typeface="Calibri" panose="020F0502020204030204" pitchFamily="34" charset="0"/>
                <a:ea typeface="Times New Roman" panose="02020603050405020304" pitchFamily="18" charset="0"/>
              </a:rPr>
              <a:t> </a:t>
            </a:r>
            <a:r>
              <a:rPr lang="en-AU" sz="2400" dirty="0">
                <a:effectLst/>
                <a:latin typeface="Calibri" panose="020F0502020204030204" pitchFamily="34" charset="0"/>
                <a:ea typeface="Times New Roman" panose="02020603050405020304" pitchFamily="18" charset="0"/>
              </a:rPr>
              <a:t>tiny blood vessels. </a:t>
            </a:r>
            <a:endParaRPr lang="en-AU" sz="2400" dirty="0">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AU" sz="2400" dirty="0">
                <a:effectLst/>
                <a:latin typeface="Calibri" panose="020F0502020204030204" pitchFamily="34" charset="0"/>
                <a:ea typeface="Times New Roman" panose="02020603050405020304" pitchFamily="18" charset="0"/>
              </a:rPr>
              <a:t>The lining is there to protect and feed </a:t>
            </a:r>
            <a:br>
              <a:rPr lang="en-AU" sz="2400" dirty="0">
                <a:effectLst/>
                <a:latin typeface="Calibri" panose="020F0502020204030204" pitchFamily="34" charset="0"/>
                <a:ea typeface="Times New Roman" panose="02020603050405020304" pitchFamily="18" charset="0"/>
              </a:rPr>
            </a:br>
            <a:r>
              <a:rPr lang="en-AU" sz="2400" dirty="0">
                <a:effectLst/>
                <a:latin typeface="Calibri" panose="020F0502020204030204" pitchFamily="34" charset="0"/>
                <a:ea typeface="Times New Roman" panose="02020603050405020304" pitchFamily="18" charset="0"/>
              </a:rPr>
              <a:t>an ovum that has combined with a sperm </a:t>
            </a:r>
            <a:br>
              <a:rPr lang="en-AU" sz="2400" dirty="0">
                <a:effectLst/>
                <a:latin typeface="Calibri" panose="020F0502020204030204" pitchFamily="34" charset="0"/>
                <a:ea typeface="Times New Roman" panose="02020603050405020304" pitchFamily="18" charset="0"/>
              </a:rPr>
            </a:br>
            <a:r>
              <a:rPr lang="en-AU" sz="2400" dirty="0">
                <a:effectLst/>
                <a:latin typeface="Calibri" panose="020F0502020204030204" pitchFamily="34" charset="0"/>
                <a:ea typeface="Times New Roman" panose="02020603050405020304" pitchFamily="18" charset="0"/>
              </a:rPr>
              <a:t>to form a fertilised egg. </a:t>
            </a:r>
            <a:endParaRPr lang="en-AU" sz="2400" dirty="0">
              <a:effectLst/>
              <a:latin typeface="Times New Roman" panose="02020603050405020304" pitchFamily="18" charset="0"/>
              <a:ea typeface="Times New Roman" panose="02020603050405020304" pitchFamily="18" charset="0"/>
            </a:endParaRPr>
          </a:p>
        </p:txBody>
      </p:sp>
      <p:pic>
        <p:nvPicPr>
          <p:cNvPr id="6" name="Picture 2" descr="Ovulation Cycle: How does Ovulation Work? | SheCares">
            <a:extLst>
              <a:ext uri="{FF2B5EF4-FFF2-40B4-BE49-F238E27FC236}">
                <a16:creationId xmlns:a16="http://schemas.microsoft.com/office/drawing/2014/main" id="{5472120F-C0DF-D618-F954-30C3C0CB7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651" y="1658982"/>
            <a:ext cx="3927566" cy="500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772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1502C-F123-B7DF-FDB5-75462533FF03}"/>
              </a:ext>
            </a:extLst>
          </p:cNvPr>
          <p:cNvSpPr>
            <a:spLocks noGrp="1"/>
          </p:cNvSpPr>
          <p:nvPr>
            <p:ph type="title"/>
          </p:nvPr>
        </p:nvSpPr>
        <p:spPr/>
        <p:txBody>
          <a:bodyPr/>
          <a:lstStyle/>
          <a:p>
            <a:r>
              <a:rPr lang="en-US" dirty="0"/>
              <a:t>MENSTRUATION </a:t>
            </a:r>
            <a:r>
              <a:rPr lang="en-AU" sz="4800" b="1" dirty="0">
                <a:solidFill>
                  <a:schemeClr val="tx1"/>
                </a:solidFill>
              </a:rPr>
              <a:t>(pg.55)</a:t>
            </a:r>
            <a:endParaRPr lang="en-US" dirty="0"/>
          </a:p>
        </p:txBody>
      </p:sp>
      <p:sp>
        <p:nvSpPr>
          <p:cNvPr id="3" name="Content Placeholder 2">
            <a:extLst>
              <a:ext uri="{FF2B5EF4-FFF2-40B4-BE49-F238E27FC236}">
                <a16:creationId xmlns:a16="http://schemas.microsoft.com/office/drawing/2014/main" id="{BB678F79-7E46-885E-8EBD-886ADE8C70BC}"/>
              </a:ext>
            </a:extLst>
          </p:cNvPr>
          <p:cNvSpPr>
            <a:spLocks noGrp="1"/>
          </p:cNvSpPr>
          <p:nvPr>
            <p:ph idx="1"/>
          </p:nvPr>
        </p:nvSpPr>
        <p:spPr>
          <a:xfrm>
            <a:off x="1251678" y="1472540"/>
            <a:ext cx="10178322" cy="5003075"/>
          </a:xfrm>
        </p:spPr>
        <p:txBody>
          <a:bodyPr>
            <a:normAutofit/>
          </a:bodyPr>
          <a:lstStyle/>
          <a:p>
            <a:pPr marL="342900" lvl="0" indent="-342900">
              <a:lnSpc>
                <a:spcPct val="107000"/>
              </a:lnSpc>
              <a:spcAft>
                <a:spcPts val="800"/>
              </a:spcAft>
              <a:buFont typeface="Symbol" pitchFamily="2" charset="2"/>
              <a:buChar char=""/>
            </a:pPr>
            <a:r>
              <a:rPr lang="en-AU" dirty="0">
                <a:effectLst/>
                <a:latin typeface="Calibri" panose="020F0502020204030204" pitchFamily="34" charset="0"/>
                <a:ea typeface="Times New Roman" panose="02020603050405020304" pitchFamily="18" charset="0"/>
              </a:rPr>
              <a:t>If an ovum/egg </a:t>
            </a:r>
            <a:r>
              <a:rPr lang="en-AU" u="sng" dirty="0">
                <a:effectLst/>
                <a:latin typeface="Calibri" panose="020F0502020204030204" pitchFamily="34" charset="0"/>
                <a:ea typeface="Times New Roman" panose="02020603050405020304" pitchFamily="18" charset="0"/>
              </a:rPr>
              <a:t>does not</a:t>
            </a:r>
            <a:r>
              <a:rPr lang="en-AU" dirty="0">
                <a:effectLst/>
                <a:latin typeface="Calibri" panose="020F0502020204030204" pitchFamily="34" charset="0"/>
                <a:ea typeface="Times New Roman" panose="02020603050405020304" pitchFamily="18" charset="0"/>
              </a:rPr>
              <a:t> meet a sperm, the endometrium (lining of the uterus) is not needed. </a:t>
            </a:r>
            <a:endParaRPr lang="en-AU" dirty="0">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AU" sz="2000" dirty="0">
                <a:effectLst/>
                <a:latin typeface="Calibri" panose="020F0502020204030204" pitchFamily="34" charset="0"/>
                <a:ea typeface="Times New Roman" panose="02020603050405020304" pitchFamily="18" charset="0"/>
              </a:rPr>
              <a:t>It breaks up – mixed with some blood, it comes out of the uterus, through the </a:t>
            </a:r>
            <a:r>
              <a:rPr lang="en-AU" sz="2000" b="1" dirty="0">
                <a:effectLst/>
                <a:latin typeface="Calibri" panose="020F0502020204030204" pitchFamily="34" charset="0"/>
                <a:ea typeface="Times New Roman" panose="02020603050405020304" pitchFamily="18" charset="0"/>
              </a:rPr>
              <a:t>vagina</a:t>
            </a:r>
            <a:r>
              <a:rPr lang="en-AU" sz="2000" dirty="0">
                <a:effectLst/>
                <a:latin typeface="Calibri" panose="020F0502020204030204" pitchFamily="34" charset="0"/>
                <a:ea typeface="Times New Roman" panose="02020603050405020304" pitchFamily="18" charset="0"/>
              </a:rPr>
              <a:t> and then out of the body through the </a:t>
            </a:r>
            <a:r>
              <a:rPr lang="en-AU" sz="2000" b="1" dirty="0">
                <a:effectLst/>
                <a:latin typeface="Calibri" panose="020F0502020204030204" pitchFamily="34" charset="0"/>
                <a:ea typeface="Times New Roman" panose="02020603050405020304" pitchFamily="18" charset="0"/>
              </a:rPr>
              <a:t>vaginal opening</a:t>
            </a:r>
            <a:r>
              <a:rPr lang="en-AU" sz="2000" dirty="0">
                <a:effectLst/>
                <a:latin typeface="Calibri" panose="020F0502020204030204" pitchFamily="34" charset="0"/>
                <a:ea typeface="Times New Roman" panose="02020603050405020304" pitchFamily="18" charset="0"/>
              </a:rPr>
              <a:t>. </a:t>
            </a:r>
            <a:endParaRPr lang="en-AU" sz="20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itchFamily="2" charset="2"/>
              <a:buChar char=""/>
            </a:pPr>
            <a:r>
              <a:rPr lang="en-AU" dirty="0">
                <a:effectLst/>
                <a:latin typeface="Calibri" panose="020F0502020204030204" pitchFamily="34" charset="0"/>
                <a:ea typeface="Times New Roman" panose="02020603050405020304" pitchFamily="18" charset="0"/>
              </a:rPr>
              <a:t>This process is called </a:t>
            </a:r>
            <a:r>
              <a:rPr lang="en-AU" b="1" dirty="0">
                <a:effectLst/>
                <a:latin typeface="Calibri" panose="020F0502020204030204" pitchFamily="34" charset="0"/>
                <a:ea typeface="Times New Roman" panose="02020603050405020304" pitchFamily="18" charset="0"/>
              </a:rPr>
              <a:t>menstruation</a:t>
            </a:r>
            <a:r>
              <a:rPr lang="en-AU" dirty="0">
                <a:effectLst/>
                <a:latin typeface="Calibri" panose="020F0502020204030204" pitchFamily="34" charset="0"/>
                <a:ea typeface="Times New Roman" panose="02020603050405020304" pitchFamily="18" charset="0"/>
              </a:rPr>
              <a:t>. </a:t>
            </a:r>
            <a:endParaRPr lang="en-AU" dirty="0">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AU" sz="2000" dirty="0">
                <a:effectLst/>
                <a:latin typeface="Calibri" panose="020F0502020204030204" pitchFamily="34" charset="0"/>
                <a:ea typeface="Times New Roman" panose="02020603050405020304" pitchFamily="18" charset="0"/>
              </a:rPr>
              <a:t>It is also commonly referred to as a </a:t>
            </a:r>
            <a:r>
              <a:rPr lang="en-AU" sz="2000" b="1" dirty="0">
                <a:effectLst/>
                <a:latin typeface="Calibri" panose="020F0502020204030204" pitchFamily="34" charset="0"/>
                <a:ea typeface="Times New Roman" panose="02020603050405020304" pitchFamily="18" charset="0"/>
              </a:rPr>
              <a:t>period</a:t>
            </a:r>
            <a:r>
              <a:rPr lang="en-AU" sz="2000" dirty="0">
                <a:effectLst/>
                <a:latin typeface="Calibri" panose="020F0502020204030204" pitchFamily="34" charset="0"/>
                <a:ea typeface="Times New Roman" panose="02020603050405020304" pitchFamily="18" charset="0"/>
              </a:rPr>
              <a:t>. </a:t>
            </a:r>
            <a:endParaRPr lang="en-AU" sz="20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itchFamily="2" charset="2"/>
              <a:buChar char=""/>
            </a:pPr>
            <a:r>
              <a:rPr lang="en-AU" dirty="0">
                <a:effectLst/>
                <a:latin typeface="Calibri" panose="020F0502020204030204" pitchFamily="34" charset="0"/>
                <a:ea typeface="Times New Roman" panose="02020603050405020304" pitchFamily="18" charset="0"/>
              </a:rPr>
              <a:t>If a woman is </a:t>
            </a:r>
            <a:r>
              <a:rPr lang="en-AU" u="sng" dirty="0">
                <a:effectLst/>
                <a:latin typeface="Calibri" panose="020F0502020204030204" pitchFamily="34" charset="0"/>
                <a:ea typeface="Times New Roman" panose="02020603050405020304" pitchFamily="18" charset="0"/>
              </a:rPr>
              <a:t>not pregnant</a:t>
            </a:r>
            <a:r>
              <a:rPr lang="en-AU" dirty="0">
                <a:effectLst/>
                <a:latin typeface="Calibri" panose="020F0502020204030204" pitchFamily="34" charset="0"/>
                <a:ea typeface="Times New Roman" panose="02020603050405020304" pitchFamily="18" charset="0"/>
              </a:rPr>
              <a:t>, then her ovary will continue to release an ovum, the endometrium will build up and she will have her period. This will continue to occur if the egg is not fertilised. </a:t>
            </a:r>
            <a:endParaRPr lang="en-AU"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itchFamily="2" charset="2"/>
              <a:buChar char=""/>
            </a:pPr>
            <a:r>
              <a:rPr lang="en-AU" dirty="0">
                <a:effectLst/>
                <a:latin typeface="Calibri" panose="020F0502020204030204" pitchFamily="34" charset="0"/>
                <a:ea typeface="Times New Roman" panose="02020603050405020304" pitchFamily="18" charset="0"/>
              </a:rPr>
              <a:t>The repetition of this cycle is called the </a:t>
            </a:r>
            <a:r>
              <a:rPr lang="en-AU" b="1" dirty="0">
                <a:effectLst/>
                <a:latin typeface="Calibri" panose="020F0502020204030204" pitchFamily="34" charset="0"/>
                <a:ea typeface="Times New Roman" panose="02020603050405020304" pitchFamily="18" charset="0"/>
              </a:rPr>
              <a:t>menstrual cycle</a:t>
            </a:r>
            <a:r>
              <a:rPr lang="en-AU" dirty="0">
                <a:effectLst/>
                <a:latin typeface="Calibri" panose="020F0502020204030204" pitchFamily="34" charset="0"/>
                <a:ea typeface="Times New Roman" panose="02020603050405020304" pitchFamily="18" charset="0"/>
              </a:rPr>
              <a:t>. On average it occurs every 28 days.</a:t>
            </a:r>
            <a:endParaRPr lang="en-AU"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40174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A67A-7971-DBCF-5002-383F328C0990}"/>
              </a:ext>
            </a:extLst>
          </p:cNvPr>
          <p:cNvSpPr>
            <a:spLocks noGrp="1"/>
          </p:cNvSpPr>
          <p:nvPr>
            <p:ph type="title"/>
          </p:nvPr>
        </p:nvSpPr>
        <p:spPr/>
        <p:txBody>
          <a:bodyPr>
            <a:normAutofit fontScale="90000"/>
          </a:bodyPr>
          <a:lstStyle/>
          <a:p>
            <a:r>
              <a:rPr lang="en-US" dirty="0"/>
              <a:t>FERTILISATION/CONCEPTION </a:t>
            </a:r>
            <a:r>
              <a:rPr lang="en-AU" sz="5400" b="1" dirty="0">
                <a:solidFill>
                  <a:schemeClr val="tx1"/>
                </a:solidFill>
              </a:rPr>
              <a:t>(pg.55)</a:t>
            </a:r>
            <a:endParaRPr lang="en-US" dirty="0"/>
          </a:p>
        </p:txBody>
      </p:sp>
      <p:sp>
        <p:nvSpPr>
          <p:cNvPr id="3" name="Content Placeholder 2">
            <a:extLst>
              <a:ext uri="{FF2B5EF4-FFF2-40B4-BE49-F238E27FC236}">
                <a16:creationId xmlns:a16="http://schemas.microsoft.com/office/drawing/2014/main" id="{A558924C-5563-5A3B-B4DF-694CD119A16D}"/>
              </a:ext>
            </a:extLst>
          </p:cNvPr>
          <p:cNvSpPr>
            <a:spLocks noGrp="1"/>
          </p:cNvSpPr>
          <p:nvPr>
            <p:ph idx="1"/>
          </p:nvPr>
        </p:nvSpPr>
        <p:spPr>
          <a:xfrm>
            <a:off x="992777" y="1711234"/>
            <a:ext cx="5669280" cy="4764381"/>
          </a:xfrm>
        </p:spPr>
        <p:txBody>
          <a:bodyPr>
            <a:normAutofit/>
          </a:bodyPr>
          <a:lstStyle/>
          <a:p>
            <a:pPr marL="0" indent="0">
              <a:lnSpc>
                <a:spcPct val="107000"/>
              </a:lnSpc>
              <a:spcAft>
                <a:spcPts val="800"/>
              </a:spcAft>
              <a:buNone/>
            </a:pPr>
            <a:r>
              <a:rPr lang="en-AU" sz="1800" dirty="0">
                <a:effectLst/>
                <a:latin typeface="Calibri" panose="020F0502020204030204" pitchFamily="34" charset="0"/>
                <a:ea typeface="Times New Roman" panose="02020603050405020304" pitchFamily="18" charset="0"/>
              </a:rPr>
              <a:t>If a sperm fertilises an egg:</a:t>
            </a:r>
          </a:p>
          <a:p>
            <a:pPr marL="0" indent="0">
              <a:lnSpc>
                <a:spcPct val="107000"/>
              </a:lnSpc>
              <a:spcAft>
                <a:spcPts val="800"/>
              </a:spcAft>
              <a:buNone/>
            </a:pPr>
            <a:endParaRPr lang="en-AU" sz="1800" dirty="0">
              <a:latin typeface="Times New Roman" panose="02020603050405020304" pitchFamily="18" charset="0"/>
              <a:ea typeface="Times New Roman" panose="02020603050405020304" pitchFamily="18" charset="0"/>
            </a:endParaRPr>
          </a:p>
          <a:p>
            <a:pPr>
              <a:lnSpc>
                <a:spcPct val="107000"/>
              </a:lnSpc>
              <a:spcAft>
                <a:spcPts val="800"/>
              </a:spcAft>
            </a:pPr>
            <a:r>
              <a:rPr lang="en-AU" sz="1800" dirty="0">
                <a:effectLst/>
                <a:latin typeface="Calibri" panose="020F0502020204030204" pitchFamily="34" charset="0"/>
                <a:ea typeface="Times New Roman" panose="02020603050405020304" pitchFamily="18" charset="0"/>
              </a:rPr>
              <a:t>If an ovum is </a:t>
            </a:r>
            <a:r>
              <a:rPr lang="en-AU" sz="1800" u="sng" dirty="0">
                <a:effectLst/>
                <a:latin typeface="Calibri" panose="020F0502020204030204" pitchFamily="34" charset="0"/>
                <a:ea typeface="Times New Roman" panose="02020603050405020304" pitchFamily="18" charset="0"/>
              </a:rPr>
              <a:t>successfully fertilised</a:t>
            </a:r>
            <a:r>
              <a:rPr lang="en-AU" sz="1800" dirty="0">
                <a:effectLst/>
                <a:latin typeface="Calibri" panose="020F0502020204030204" pitchFamily="34" charset="0"/>
                <a:ea typeface="Times New Roman" panose="02020603050405020304" pitchFamily="18" charset="0"/>
              </a:rPr>
              <a:t> by a sperm, this occurs in the fallopian tube. The fertilised ovum will move and begin to implant into the lining of the uterus – the endometrium.</a:t>
            </a:r>
          </a:p>
          <a:p>
            <a:pPr lvl="1">
              <a:lnSpc>
                <a:spcPct val="107000"/>
              </a:lnSpc>
              <a:spcAft>
                <a:spcPts val="800"/>
              </a:spcAft>
              <a:buFont typeface="Courier New" panose="02070309020205020404" pitchFamily="49" charset="0"/>
              <a:buChar char="o"/>
            </a:pPr>
            <a:r>
              <a:rPr lang="en-AU" dirty="0">
                <a:effectLst/>
                <a:latin typeface="Calibri" panose="020F0502020204030204" pitchFamily="34" charset="0"/>
                <a:ea typeface="Times New Roman" panose="02020603050405020304" pitchFamily="18" charset="0"/>
              </a:rPr>
              <a:t>The process of a sperm fertilising an egg/ovum is called </a:t>
            </a:r>
            <a:r>
              <a:rPr lang="en-AU" b="1" dirty="0">
                <a:effectLst/>
                <a:latin typeface="Calibri" panose="020F0502020204030204" pitchFamily="34" charset="0"/>
                <a:ea typeface="Times New Roman" panose="02020603050405020304" pitchFamily="18" charset="0"/>
              </a:rPr>
              <a:t>conception</a:t>
            </a:r>
            <a:r>
              <a:rPr lang="en-AU" dirty="0">
                <a:effectLst/>
                <a:latin typeface="Calibri" panose="020F0502020204030204" pitchFamily="34" charset="0"/>
                <a:ea typeface="Times New Roman" panose="02020603050405020304" pitchFamily="18" charset="0"/>
              </a:rPr>
              <a:t>.</a:t>
            </a:r>
            <a:endParaRPr lang="en-AU" dirty="0">
              <a:latin typeface="Calibri" panose="020F0502020204030204" pitchFamily="34" charset="0"/>
              <a:ea typeface="Times New Roman" panose="02020603050405020304" pitchFamily="18" charset="0"/>
            </a:endParaRPr>
          </a:p>
          <a:p>
            <a:pPr lvl="0">
              <a:lnSpc>
                <a:spcPct val="107000"/>
              </a:lnSpc>
              <a:spcAft>
                <a:spcPts val="800"/>
              </a:spcAft>
            </a:pPr>
            <a:r>
              <a:rPr lang="en-AU" sz="1800" dirty="0">
                <a:effectLst/>
                <a:latin typeface="Calibri" panose="020F0502020204030204" pitchFamily="34" charset="0"/>
                <a:ea typeface="Times New Roman" panose="02020603050405020304" pitchFamily="18" charset="0"/>
              </a:rPr>
              <a:t>The endometrium provides the fertilised egg with the environment that it needs to develop into a baby. </a:t>
            </a:r>
          </a:p>
          <a:p>
            <a:pPr lvl="0">
              <a:lnSpc>
                <a:spcPct val="107000"/>
              </a:lnSpc>
              <a:spcAft>
                <a:spcPts val="800"/>
              </a:spcAft>
            </a:pPr>
            <a:r>
              <a:rPr lang="en-AU" sz="1800" dirty="0">
                <a:effectLst/>
                <a:latin typeface="Calibri" panose="020F0502020204030204" pitchFamily="34" charset="0"/>
                <a:ea typeface="Times New Roman" panose="02020603050405020304" pitchFamily="18" charset="0"/>
              </a:rPr>
              <a:t>Approximately 9 months later a baby will be ready to be born. </a:t>
            </a:r>
            <a:endParaRPr lang="en-AU" sz="1800" dirty="0">
              <a:effectLst/>
              <a:latin typeface="Times New Roman" panose="02020603050405020304" pitchFamily="18" charset="0"/>
              <a:ea typeface="Times New Roman" panose="02020603050405020304" pitchFamily="18" charset="0"/>
            </a:endParaRPr>
          </a:p>
        </p:txBody>
      </p:sp>
      <p:pic>
        <p:nvPicPr>
          <p:cNvPr id="4106" name="Picture 10" descr="Female Genital Pathology">
            <a:extLst>
              <a:ext uri="{FF2B5EF4-FFF2-40B4-BE49-F238E27FC236}">
                <a16:creationId xmlns:a16="http://schemas.microsoft.com/office/drawing/2014/main" id="{D2999177-88E4-F4F0-C1D4-A476A4B07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057" y="2022960"/>
            <a:ext cx="5221151" cy="3644537"/>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a:extLst>
              <a:ext uri="{FF2B5EF4-FFF2-40B4-BE49-F238E27FC236}">
                <a16:creationId xmlns:a16="http://schemas.microsoft.com/office/drawing/2014/main" id="{B368BC0F-1165-4319-A964-396424F2050E}"/>
              </a:ext>
            </a:extLst>
          </p:cNvPr>
          <p:cNvSpPr/>
          <p:nvPr/>
        </p:nvSpPr>
        <p:spPr>
          <a:xfrm>
            <a:off x="762000" y="564542"/>
            <a:ext cx="5791200" cy="3958709"/>
          </a:xfrm>
          <a:prstGeom prst="cloud">
            <a:avLst/>
          </a:prstGeom>
          <a:solidFill>
            <a:srgbClr val="C00000"/>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9B0C1BE-4EC3-D860-747C-137235EEFAF1}"/>
              </a:ext>
            </a:extLst>
          </p:cNvPr>
          <p:cNvSpPr txBox="1"/>
          <p:nvPr/>
        </p:nvSpPr>
        <p:spPr>
          <a:xfrm>
            <a:off x="1392644" y="1269650"/>
            <a:ext cx="4231084" cy="1415772"/>
          </a:xfrm>
          <a:prstGeom prst="rect">
            <a:avLst/>
          </a:prstGeom>
          <a:noFill/>
        </p:spPr>
        <p:txBody>
          <a:bodyPr wrap="square" rtlCol="0">
            <a:spAutoFit/>
          </a:bodyPr>
          <a:lstStyle/>
          <a:p>
            <a:pPr algn="ctr"/>
            <a:r>
              <a:rPr lang="en-US" sz="2800" dirty="0">
                <a:latin typeface="Jumble" panose="02000503000000020004" pitchFamily="2" charset="0"/>
              </a:rPr>
              <a:t>BONUS QUESTION!</a:t>
            </a:r>
          </a:p>
          <a:p>
            <a:pPr algn="ctr"/>
            <a:endParaRPr lang="en-US" dirty="0"/>
          </a:p>
          <a:p>
            <a:pPr algn="ctr"/>
            <a:r>
              <a:rPr lang="en-US" sz="2000" b="1" dirty="0"/>
              <a:t>Q: How many sperm does it take to fertilise an egg?</a:t>
            </a:r>
          </a:p>
        </p:txBody>
      </p:sp>
      <p:sp>
        <p:nvSpPr>
          <p:cNvPr id="8" name="TextBox 7">
            <a:extLst>
              <a:ext uri="{FF2B5EF4-FFF2-40B4-BE49-F238E27FC236}">
                <a16:creationId xmlns:a16="http://schemas.microsoft.com/office/drawing/2014/main" id="{0F319FD0-6CD7-20BB-9977-1499DF6B6339}"/>
              </a:ext>
            </a:extLst>
          </p:cNvPr>
          <p:cNvSpPr txBox="1"/>
          <p:nvPr/>
        </p:nvSpPr>
        <p:spPr>
          <a:xfrm>
            <a:off x="2789582" y="3010462"/>
            <a:ext cx="1736035" cy="646331"/>
          </a:xfrm>
          <a:prstGeom prst="rect">
            <a:avLst/>
          </a:prstGeom>
          <a:noFill/>
        </p:spPr>
        <p:txBody>
          <a:bodyPr wrap="square">
            <a:spAutoFit/>
          </a:bodyPr>
          <a:lstStyle/>
          <a:p>
            <a:r>
              <a:rPr lang="en-US" b="1" dirty="0">
                <a:solidFill>
                  <a:srgbClr val="FFC000"/>
                </a:solidFill>
              </a:rPr>
              <a:t>A: only ONE! </a:t>
            </a:r>
          </a:p>
          <a:p>
            <a:endParaRPr lang="en-US" b="1" dirty="0"/>
          </a:p>
        </p:txBody>
      </p:sp>
      <p:sp>
        <p:nvSpPr>
          <p:cNvPr id="11" name="Cloud 10">
            <a:extLst>
              <a:ext uri="{FF2B5EF4-FFF2-40B4-BE49-F238E27FC236}">
                <a16:creationId xmlns:a16="http://schemas.microsoft.com/office/drawing/2014/main" id="{EFA4DA1C-0185-955F-75E6-5DFB57F58258}"/>
              </a:ext>
            </a:extLst>
          </p:cNvPr>
          <p:cNvSpPr/>
          <p:nvPr/>
        </p:nvSpPr>
        <p:spPr>
          <a:xfrm>
            <a:off x="5638800" y="2579625"/>
            <a:ext cx="5791200" cy="3958709"/>
          </a:xfrm>
          <a:prstGeom prst="cloud">
            <a:avLst/>
          </a:prstGeom>
          <a:solidFill>
            <a:srgbClr val="C00000"/>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2B6AF70-4EA6-9E3A-575E-2EAA63210F73}"/>
              </a:ext>
            </a:extLst>
          </p:cNvPr>
          <p:cNvSpPr txBox="1"/>
          <p:nvPr/>
        </p:nvSpPr>
        <p:spPr>
          <a:xfrm>
            <a:off x="6501448" y="3198963"/>
            <a:ext cx="4532243" cy="1200329"/>
          </a:xfrm>
          <a:prstGeom prst="rect">
            <a:avLst/>
          </a:prstGeom>
          <a:noFill/>
        </p:spPr>
        <p:txBody>
          <a:bodyPr wrap="square" rtlCol="0">
            <a:spAutoFit/>
          </a:bodyPr>
          <a:lstStyle/>
          <a:p>
            <a:pPr algn="ctr"/>
            <a:r>
              <a:rPr lang="en-US" b="1" dirty="0"/>
              <a:t>Q:  What about in the case of multiple births?</a:t>
            </a:r>
          </a:p>
          <a:p>
            <a:pPr marL="285750" indent="-285750">
              <a:buFont typeface="Arial" panose="020B0604020202020204" pitchFamily="34" charset="0"/>
              <a:buChar char="•"/>
            </a:pPr>
            <a:r>
              <a:rPr lang="en-US" b="1" dirty="0"/>
              <a:t>i.e., twins and triplets etc. </a:t>
            </a:r>
          </a:p>
          <a:p>
            <a:pPr marL="285750" indent="-285750">
              <a:buFont typeface="Arial" panose="020B0604020202020204" pitchFamily="34" charset="0"/>
              <a:buChar char="•"/>
            </a:pPr>
            <a:r>
              <a:rPr lang="en-US" b="1" dirty="0"/>
              <a:t>identical and fraternal.</a:t>
            </a:r>
          </a:p>
        </p:txBody>
      </p:sp>
      <p:sp>
        <p:nvSpPr>
          <p:cNvPr id="10" name="TextBox 9">
            <a:extLst>
              <a:ext uri="{FF2B5EF4-FFF2-40B4-BE49-F238E27FC236}">
                <a16:creationId xmlns:a16="http://schemas.microsoft.com/office/drawing/2014/main" id="{2B1EE5CA-05F3-7A4F-8C74-97C724BD5DD1}"/>
              </a:ext>
            </a:extLst>
          </p:cNvPr>
          <p:cNvSpPr txBox="1"/>
          <p:nvPr/>
        </p:nvSpPr>
        <p:spPr>
          <a:xfrm>
            <a:off x="6096000" y="4320332"/>
            <a:ext cx="4532243" cy="1754326"/>
          </a:xfrm>
          <a:prstGeom prst="rect">
            <a:avLst/>
          </a:prstGeom>
          <a:noFill/>
        </p:spPr>
        <p:txBody>
          <a:bodyPr wrap="square">
            <a:spAutoFit/>
          </a:bodyPr>
          <a:lstStyle/>
          <a:p>
            <a:r>
              <a:rPr lang="en-US" b="1" dirty="0">
                <a:solidFill>
                  <a:srgbClr val="FFC000"/>
                </a:solidFill>
              </a:rPr>
              <a:t>A: </a:t>
            </a:r>
          </a:p>
          <a:p>
            <a:pPr marL="285750" indent="-285750">
              <a:buFont typeface="Arial" panose="020B0604020202020204" pitchFamily="34" charset="0"/>
              <a:buChar char="•"/>
            </a:pPr>
            <a:r>
              <a:rPr lang="en-US" b="1" dirty="0">
                <a:solidFill>
                  <a:srgbClr val="FFC000"/>
                </a:solidFill>
              </a:rPr>
              <a:t>Identical twins = one sperm with one egg that split.</a:t>
            </a:r>
          </a:p>
          <a:p>
            <a:pPr marL="285750" indent="-285750">
              <a:buFont typeface="Arial" panose="020B0604020202020204" pitchFamily="34" charset="0"/>
              <a:buChar char="•"/>
            </a:pPr>
            <a:r>
              <a:rPr lang="en-US" b="1" dirty="0">
                <a:solidFill>
                  <a:srgbClr val="FFC000"/>
                </a:solidFill>
              </a:rPr>
              <a:t>Fraternal twins = two eggs, two sperm (one sperm per egg)</a:t>
            </a:r>
          </a:p>
          <a:p>
            <a:endParaRPr lang="en-US" b="1" dirty="0"/>
          </a:p>
        </p:txBody>
      </p:sp>
    </p:spTree>
    <p:extLst>
      <p:ext uri="{BB962C8B-B14F-4D97-AF65-F5344CB8AC3E}">
        <p14:creationId xmlns:p14="http://schemas.microsoft.com/office/powerpoint/2010/main" val="281449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32" presetClass="emph" presetSubtype="0" repeatCount="indefinite" fill="hold" grpId="1" nodeType="withEffect">
                                  <p:stCondLst>
                                    <p:cond delay="0"/>
                                  </p:stCondLst>
                                  <p:childTnLst>
                                    <p:animRot by="120000">
                                      <p:cBhvr>
                                        <p:cTn id="16" dur="100" fill="hold">
                                          <p:stCondLst>
                                            <p:cond delay="0"/>
                                          </p:stCondLst>
                                        </p:cTn>
                                        <p:tgtEl>
                                          <p:spTgt spid="4"/>
                                        </p:tgtEl>
                                        <p:attrNameLst>
                                          <p:attrName>r</p:attrName>
                                        </p:attrNameLst>
                                      </p:cBhvr>
                                    </p:animRot>
                                    <p:animRot by="-240000">
                                      <p:cBhvr>
                                        <p:cTn id="17" dur="200" fill="hold">
                                          <p:stCondLst>
                                            <p:cond delay="200"/>
                                          </p:stCondLst>
                                        </p:cTn>
                                        <p:tgtEl>
                                          <p:spTgt spid="4"/>
                                        </p:tgtEl>
                                        <p:attrNameLst>
                                          <p:attrName>r</p:attrName>
                                        </p:attrNameLst>
                                      </p:cBhvr>
                                    </p:animRot>
                                    <p:animRot by="240000">
                                      <p:cBhvr>
                                        <p:cTn id="18" dur="200" fill="hold">
                                          <p:stCondLst>
                                            <p:cond delay="400"/>
                                          </p:stCondLst>
                                        </p:cTn>
                                        <p:tgtEl>
                                          <p:spTgt spid="4"/>
                                        </p:tgtEl>
                                        <p:attrNameLst>
                                          <p:attrName>r</p:attrName>
                                        </p:attrNameLst>
                                      </p:cBhvr>
                                    </p:animRot>
                                    <p:animRot by="-240000">
                                      <p:cBhvr>
                                        <p:cTn id="19" dur="200" fill="hold">
                                          <p:stCondLst>
                                            <p:cond delay="600"/>
                                          </p:stCondLst>
                                        </p:cTn>
                                        <p:tgtEl>
                                          <p:spTgt spid="4"/>
                                        </p:tgtEl>
                                        <p:attrNameLst>
                                          <p:attrName>r</p:attrName>
                                        </p:attrNameLst>
                                      </p:cBhvr>
                                    </p:animRot>
                                    <p:animRot by="120000">
                                      <p:cBhvr>
                                        <p:cTn id="20" dur="200" fill="hold">
                                          <p:stCondLst>
                                            <p:cond delay="800"/>
                                          </p:stCondLst>
                                        </p:cTn>
                                        <p:tgtEl>
                                          <p:spTgt spid="4"/>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32" presetClass="emph" presetSubtype="0" repeatCount="indefinite" fill="hold" grpId="1" nodeType="withEffect">
                                  <p:stCondLst>
                                    <p:cond delay="0"/>
                                  </p:stCondLst>
                                  <p:childTnLst>
                                    <p:animRot by="120000">
                                      <p:cBhvr>
                                        <p:cTn id="35" dur="100" fill="hold">
                                          <p:stCondLst>
                                            <p:cond delay="0"/>
                                          </p:stCondLst>
                                        </p:cTn>
                                        <p:tgtEl>
                                          <p:spTgt spid="11"/>
                                        </p:tgtEl>
                                        <p:attrNameLst>
                                          <p:attrName>r</p:attrName>
                                        </p:attrNameLst>
                                      </p:cBhvr>
                                    </p:animRot>
                                    <p:animRot by="-240000">
                                      <p:cBhvr>
                                        <p:cTn id="36" dur="200" fill="hold">
                                          <p:stCondLst>
                                            <p:cond delay="200"/>
                                          </p:stCondLst>
                                        </p:cTn>
                                        <p:tgtEl>
                                          <p:spTgt spid="11"/>
                                        </p:tgtEl>
                                        <p:attrNameLst>
                                          <p:attrName>r</p:attrName>
                                        </p:attrNameLst>
                                      </p:cBhvr>
                                    </p:animRot>
                                    <p:animRot by="240000">
                                      <p:cBhvr>
                                        <p:cTn id="37" dur="200" fill="hold">
                                          <p:stCondLst>
                                            <p:cond delay="400"/>
                                          </p:stCondLst>
                                        </p:cTn>
                                        <p:tgtEl>
                                          <p:spTgt spid="11"/>
                                        </p:tgtEl>
                                        <p:attrNameLst>
                                          <p:attrName>r</p:attrName>
                                        </p:attrNameLst>
                                      </p:cBhvr>
                                    </p:animRot>
                                    <p:animRot by="-240000">
                                      <p:cBhvr>
                                        <p:cTn id="38" dur="200" fill="hold">
                                          <p:stCondLst>
                                            <p:cond delay="600"/>
                                          </p:stCondLst>
                                        </p:cTn>
                                        <p:tgtEl>
                                          <p:spTgt spid="11"/>
                                        </p:tgtEl>
                                        <p:attrNameLst>
                                          <p:attrName>r</p:attrName>
                                        </p:attrNameLst>
                                      </p:cBhvr>
                                    </p:animRot>
                                    <p:animRot by="120000">
                                      <p:cBhvr>
                                        <p:cTn id="39" dur="200" fill="hold">
                                          <p:stCondLst>
                                            <p:cond delay="800"/>
                                          </p:stCondLst>
                                        </p:cTn>
                                        <p:tgtEl>
                                          <p:spTgt spid="11"/>
                                        </p:tgtEl>
                                        <p:attrNameLst>
                                          <p:attrName>r</p:attrName>
                                        </p:attrNameLst>
                                      </p:cBhvr>
                                    </p:animRot>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8" grpId="0"/>
      <p:bldP spid="11" grpId="0" animBg="1"/>
      <p:bldP spid="11" grpId="1" animBg="1"/>
      <p:bldP spid="6"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696D-BF2F-5BE4-180D-DED023954E4E}"/>
              </a:ext>
            </a:extLst>
          </p:cNvPr>
          <p:cNvSpPr>
            <a:spLocks noGrp="1"/>
          </p:cNvSpPr>
          <p:nvPr>
            <p:ph type="title"/>
          </p:nvPr>
        </p:nvSpPr>
        <p:spPr/>
        <p:txBody>
          <a:bodyPr/>
          <a:lstStyle/>
          <a:p>
            <a:r>
              <a:rPr lang="en-US" dirty="0"/>
              <a:t>The menstrual cycle</a:t>
            </a:r>
          </a:p>
        </p:txBody>
      </p:sp>
      <p:sp>
        <p:nvSpPr>
          <p:cNvPr id="3" name="Content Placeholder 2">
            <a:extLst>
              <a:ext uri="{FF2B5EF4-FFF2-40B4-BE49-F238E27FC236}">
                <a16:creationId xmlns:a16="http://schemas.microsoft.com/office/drawing/2014/main" id="{D933CEC1-D5DE-D5BE-A85C-50E6364F9A86}"/>
              </a:ext>
            </a:extLst>
          </p:cNvPr>
          <p:cNvSpPr>
            <a:spLocks noGrp="1"/>
          </p:cNvSpPr>
          <p:nvPr>
            <p:ph idx="1"/>
          </p:nvPr>
        </p:nvSpPr>
        <p:spPr>
          <a:xfrm>
            <a:off x="1251678" y="1658983"/>
            <a:ext cx="10178322" cy="4816632"/>
          </a:xfrm>
        </p:spPr>
        <p:txBody>
          <a:bodyPr/>
          <a:lstStyle/>
          <a:p>
            <a:r>
              <a:rPr lang="en-US" dirty="0"/>
              <a:t>Most girls get their period when they are between 10 – 15 years old. </a:t>
            </a:r>
          </a:p>
          <a:p>
            <a:pPr lvl="1">
              <a:buFont typeface="Courier New" panose="02070309020205020404" pitchFamily="49" charset="0"/>
              <a:buChar char="o"/>
            </a:pPr>
            <a:r>
              <a:rPr lang="en-US" sz="2000" dirty="0"/>
              <a:t>The average age is 12, but it is not uncommon for girls to begin their period earlier or later than this. </a:t>
            </a:r>
          </a:p>
          <a:p>
            <a:pPr lvl="1">
              <a:buFont typeface="Courier New" panose="02070309020205020404" pitchFamily="49" charset="0"/>
              <a:buChar char="o"/>
            </a:pPr>
            <a:endParaRPr lang="en-US" sz="2000" dirty="0"/>
          </a:p>
          <a:p>
            <a:r>
              <a:rPr lang="en-US" dirty="0"/>
              <a:t>The length of the menstrual cycle varies from person to person, but on average a woman will have her period every 28 days. </a:t>
            </a:r>
          </a:p>
          <a:p>
            <a:endParaRPr lang="en-US" dirty="0"/>
          </a:p>
          <a:p>
            <a:r>
              <a:rPr lang="en-US" dirty="0"/>
              <a:t>Regular cycles that are 23-35 days in length can be normal, if that is what is regular and normal for the female. </a:t>
            </a:r>
          </a:p>
          <a:p>
            <a:endParaRPr lang="en-US" dirty="0"/>
          </a:p>
          <a:p>
            <a:r>
              <a:rPr lang="en-US" dirty="0"/>
              <a:t>It is important to note that all girls will have different experiences with their period – just like with everything else about puberty, no two people are the exact same. </a:t>
            </a:r>
          </a:p>
          <a:p>
            <a:endParaRPr lang="en-US" dirty="0"/>
          </a:p>
        </p:txBody>
      </p:sp>
    </p:spTree>
    <p:extLst>
      <p:ext uri="{BB962C8B-B14F-4D97-AF65-F5344CB8AC3E}">
        <p14:creationId xmlns:p14="http://schemas.microsoft.com/office/powerpoint/2010/main" val="439761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94E3-D506-7F85-8668-506849E926CF}"/>
              </a:ext>
            </a:extLst>
          </p:cNvPr>
          <p:cNvSpPr>
            <a:spLocks noGrp="1"/>
          </p:cNvSpPr>
          <p:nvPr>
            <p:ph type="title"/>
          </p:nvPr>
        </p:nvSpPr>
        <p:spPr/>
        <p:txBody>
          <a:bodyPr/>
          <a:lstStyle/>
          <a:p>
            <a:r>
              <a:rPr lang="en-US" dirty="0"/>
              <a:t>Menstrual Cycle </a:t>
            </a:r>
            <a:r>
              <a:rPr lang="en-AU" sz="5400" b="1" dirty="0">
                <a:solidFill>
                  <a:schemeClr val="tx1"/>
                </a:solidFill>
              </a:rPr>
              <a:t>(pg.56)</a:t>
            </a:r>
            <a:endParaRPr lang="en-US" dirty="0"/>
          </a:p>
        </p:txBody>
      </p:sp>
      <p:sp>
        <p:nvSpPr>
          <p:cNvPr id="3" name="Content Placeholder 2">
            <a:extLst>
              <a:ext uri="{FF2B5EF4-FFF2-40B4-BE49-F238E27FC236}">
                <a16:creationId xmlns:a16="http://schemas.microsoft.com/office/drawing/2014/main" id="{E1E44FBA-674B-BCA6-7FC0-9159878F8E40}"/>
              </a:ext>
            </a:extLst>
          </p:cNvPr>
          <p:cNvSpPr>
            <a:spLocks noGrp="1"/>
          </p:cNvSpPr>
          <p:nvPr>
            <p:ph idx="1"/>
          </p:nvPr>
        </p:nvSpPr>
        <p:spPr>
          <a:xfrm>
            <a:off x="1251677" y="1447218"/>
            <a:ext cx="5475693" cy="5271158"/>
          </a:xfrm>
        </p:spPr>
        <p:txBody>
          <a:bodyPr>
            <a:normAutofit/>
          </a:bodyPr>
          <a:lstStyle/>
          <a:p>
            <a:r>
              <a:rPr lang="en-US" dirty="0"/>
              <a:t>The menstrual cycle occurs monthly if an egg is not fertilised and pregnancy does not occur.</a:t>
            </a:r>
          </a:p>
          <a:p>
            <a:r>
              <a:rPr lang="en-US" dirty="0"/>
              <a:t>It comprises of different phases:</a:t>
            </a:r>
          </a:p>
          <a:p>
            <a:pPr lvl="1"/>
            <a:r>
              <a:rPr lang="en-US" dirty="0"/>
              <a:t>Follicular Phase</a:t>
            </a:r>
          </a:p>
          <a:p>
            <a:pPr lvl="2"/>
            <a:r>
              <a:rPr lang="en-US" dirty="0"/>
              <a:t>Occurs from day 1 – 14</a:t>
            </a:r>
          </a:p>
          <a:p>
            <a:pPr lvl="2"/>
            <a:endParaRPr lang="en-US" dirty="0"/>
          </a:p>
          <a:p>
            <a:pPr lvl="1"/>
            <a:r>
              <a:rPr lang="en-US" dirty="0"/>
              <a:t>Luteal Phase</a:t>
            </a:r>
          </a:p>
          <a:p>
            <a:pPr lvl="2"/>
            <a:r>
              <a:rPr lang="en-US" dirty="0"/>
              <a:t>Occurs from day 15 – 28 </a:t>
            </a:r>
          </a:p>
          <a:p>
            <a:pPr lvl="2"/>
            <a:endParaRPr lang="en-US" dirty="0"/>
          </a:p>
          <a:p>
            <a:pPr lvl="1"/>
            <a:r>
              <a:rPr lang="en-US" dirty="0"/>
              <a:t>Menstruation</a:t>
            </a:r>
          </a:p>
          <a:p>
            <a:pPr lvl="2"/>
            <a:r>
              <a:rPr lang="en-US" dirty="0"/>
              <a:t>Occurs during days 1 – 7 </a:t>
            </a:r>
          </a:p>
          <a:p>
            <a:pPr lvl="2"/>
            <a:endParaRPr lang="en-US" dirty="0"/>
          </a:p>
          <a:p>
            <a:pPr lvl="1"/>
            <a:r>
              <a:rPr lang="en-US" dirty="0"/>
              <a:t>Ovulation</a:t>
            </a:r>
          </a:p>
          <a:p>
            <a:pPr lvl="2"/>
            <a:r>
              <a:rPr lang="en-US" dirty="0"/>
              <a:t>Occurs during days 12 – 16 </a:t>
            </a:r>
          </a:p>
          <a:p>
            <a:endParaRPr lang="en-US" dirty="0"/>
          </a:p>
        </p:txBody>
      </p:sp>
      <p:pic>
        <p:nvPicPr>
          <p:cNvPr id="4" name="Content Placeholder 4" descr="A clock in the middle of a watch&#10;&#10;Description automatically generated">
            <a:extLst>
              <a:ext uri="{FF2B5EF4-FFF2-40B4-BE49-F238E27FC236}">
                <a16:creationId xmlns:a16="http://schemas.microsoft.com/office/drawing/2014/main" id="{84119807-6BE6-9BE9-AE9A-CF258C8EEFED}"/>
              </a:ext>
            </a:extLst>
          </p:cNvPr>
          <p:cNvPicPr>
            <a:picLocks noChangeAspect="1"/>
          </p:cNvPicPr>
          <p:nvPr/>
        </p:nvPicPr>
        <p:blipFill rotWithShape="1">
          <a:blip r:embed="rId3"/>
          <a:srcRect l="7933" t="11146" r="7189"/>
          <a:stretch/>
        </p:blipFill>
        <p:spPr>
          <a:xfrm>
            <a:off x="6553200" y="1447217"/>
            <a:ext cx="5124994" cy="5271158"/>
          </a:xfrm>
          <a:prstGeom prst="rect">
            <a:avLst/>
          </a:prstGeom>
        </p:spPr>
      </p:pic>
    </p:spTree>
    <p:extLst>
      <p:ext uri="{BB962C8B-B14F-4D97-AF65-F5344CB8AC3E}">
        <p14:creationId xmlns:p14="http://schemas.microsoft.com/office/powerpoint/2010/main" val="33616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4BFE7D-F499-D475-03A5-520CA2C76689}"/>
            </a:ext>
          </a:extLst>
        </p:cNvPr>
        <p:cNvGrpSpPr/>
        <p:nvPr/>
      </p:nvGrpSpPr>
      <p:grpSpPr>
        <a:xfrm>
          <a:off x="0" y="0"/>
          <a:ext cx="0" cy="0"/>
          <a:chOff x="0" y="0"/>
          <a:chExt cx="0" cy="0"/>
        </a:xfrm>
      </p:grpSpPr>
      <p:pic>
        <p:nvPicPr>
          <p:cNvPr id="5" name="Picture 4" descr="Close-up of stacked books">
            <a:extLst>
              <a:ext uri="{FF2B5EF4-FFF2-40B4-BE49-F238E27FC236}">
                <a16:creationId xmlns:a16="http://schemas.microsoft.com/office/drawing/2014/main" id="{7B9EAE9C-D012-2A86-1C81-3A0B0ADBF086}"/>
              </a:ext>
            </a:extLst>
          </p:cNvPr>
          <p:cNvPicPr>
            <a:picLocks noChangeAspect="1"/>
          </p:cNvPicPr>
          <p:nvPr/>
        </p:nvPicPr>
        <p:blipFill rotWithShape="1">
          <a:blip r:embed="rId3"/>
          <a:srcRect/>
          <a:stretch/>
        </p:blipFill>
        <p:spPr>
          <a:xfrm>
            <a:off x="20" y="10"/>
            <a:ext cx="12191980" cy="6857990"/>
          </a:xfrm>
          <a:prstGeom prst="rect">
            <a:avLst/>
          </a:prstGeom>
        </p:spPr>
      </p:pic>
      <p:sp>
        <p:nvSpPr>
          <p:cNvPr id="10" name="Freeform: Shape 9">
            <a:extLst>
              <a:ext uri="{FF2B5EF4-FFF2-40B4-BE49-F238E27FC236}">
                <a16:creationId xmlns:a16="http://schemas.microsoft.com/office/drawing/2014/main" id="{27FF6012-7A94-6781-9059-307708836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862B1B-B0FF-FB46-F435-4F55B7CD1979}"/>
              </a:ext>
            </a:extLst>
          </p:cNvPr>
          <p:cNvSpPr>
            <a:spLocks noGrp="1"/>
          </p:cNvSpPr>
          <p:nvPr>
            <p:ph type="title"/>
          </p:nvPr>
        </p:nvSpPr>
        <p:spPr>
          <a:xfrm>
            <a:off x="1251678" y="682423"/>
            <a:ext cx="10178322" cy="1492132"/>
          </a:xfrm>
        </p:spPr>
        <p:txBody>
          <a:bodyPr>
            <a:normAutofit/>
          </a:bodyPr>
          <a:lstStyle/>
          <a:p>
            <a:r>
              <a:rPr lang="en-US" dirty="0"/>
              <a:t>GLOSSARY: 		</a:t>
            </a:r>
            <a:r>
              <a:rPr lang="en-AU" dirty="0"/>
              <a:t>(Pg. 5)</a:t>
            </a:r>
            <a:endParaRPr lang="en-US" dirty="0"/>
          </a:p>
        </p:txBody>
      </p:sp>
      <p:sp>
        <p:nvSpPr>
          <p:cNvPr id="3" name="Content Placeholder 2">
            <a:extLst>
              <a:ext uri="{FF2B5EF4-FFF2-40B4-BE49-F238E27FC236}">
                <a16:creationId xmlns:a16="http://schemas.microsoft.com/office/drawing/2014/main" id="{CB791F3B-5C3A-EC8D-1A9C-1DEEDFE24DEF}"/>
              </a:ext>
            </a:extLst>
          </p:cNvPr>
          <p:cNvSpPr>
            <a:spLocks noGrp="1"/>
          </p:cNvSpPr>
          <p:nvPr>
            <p:ph idx="1"/>
          </p:nvPr>
        </p:nvSpPr>
        <p:spPr>
          <a:xfrm>
            <a:off x="1251678" y="1616149"/>
            <a:ext cx="10678052" cy="4984676"/>
          </a:xfrm>
        </p:spPr>
        <p:txBody>
          <a:bodyPr>
            <a:normAutofit fontScale="92500" lnSpcReduction="10000"/>
          </a:bodyPr>
          <a:lstStyle/>
          <a:p>
            <a:r>
              <a:rPr lang="en-US" dirty="0"/>
              <a:t>At the front of your books is your glossary. Turn to your glossary and add the following words and their definitions:</a:t>
            </a:r>
          </a:p>
          <a:p>
            <a:endParaRPr lang="en-US" dirty="0"/>
          </a:p>
          <a:p>
            <a:r>
              <a:rPr lang="en-US" b="1" i="1" dirty="0"/>
              <a:t>Menstruation</a:t>
            </a:r>
          </a:p>
          <a:p>
            <a:pPr lvl="1"/>
            <a:r>
              <a:rPr lang="en-AU" b="0" i="0" dirty="0">
                <a:solidFill>
                  <a:schemeClr val="tx1"/>
                </a:solidFill>
                <a:effectLst/>
                <a:latin typeface="Google Sans"/>
              </a:rPr>
              <a:t>The normal vaginal bleeding that occurs as part of a woman's monthly cycle.</a:t>
            </a:r>
          </a:p>
          <a:p>
            <a:pPr lvl="1"/>
            <a:r>
              <a:rPr lang="en-AU" dirty="0">
                <a:solidFill>
                  <a:schemeClr val="tx1"/>
                </a:solidFill>
                <a:latin typeface="Google Sans"/>
              </a:rPr>
              <a:t>Each month a woman’s body prepares for pregnancy. If this does not occur, they have their period. </a:t>
            </a:r>
            <a:r>
              <a:rPr lang="en-AU" b="0" i="0" dirty="0">
                <a:solidFill>
                  <a:schemeClr val="tx1"/>
                </a:solidFill>
                <a:effectLst/>
                <a:latin typeface="Google Sans"/>
              </a:rPr>
              <a:t> </a:t>
            </a:r>
          </a:p>
          <a:p>
            <a:pPr marL="457200" lvl="1" indent="0">
              <a:buNone/>
            </a:pPr>
            <a:endParaRPr lang="en-AU" b="0" i="0" dirty="0">
              <a:solidFill>
                <a:schemeClr val="tx1"/>
              </a:solidFill>
              <a:effectLst/>
              <a:latin typeface="Google Sans"/>
            </a:endParaRPr>
          </a:p>
          <a:p>
            <a:r>
              <a:rPr lang="en-US" b="1" i="1" dirty="0"/>
              <a:t>Ovulation</a:t>
            </a:r>
          </a:p>
          <a:p>
            <a:pPr lvl="1"/>
            <a:r>
              <a:rPr lang="en-AU" b="0" i="0" dirty="0">
                <a:solidFill>
                  <a:schemeClr val="tx1"/>
                </a:solidFill>
                <a:effectLst/>
                <a:latin typeface="Google Sans"/>
              </a:rPr>
              <a:t>The phase of the female menstrual cycle that involves the release of an egg (ovum) from one of the ovaries.</a:t>
            </a:r>
          </a:p>
          <a:p>
            <a:pPr lvl="1"/>
            <a:endParaRPr lang="en-AU" dirty="0">
              <a:solidFill>
                <a:schemeClr val="tx1"/>
              </a:solidFill>
              <a:latin typeface="Google Sans"/>
            </a:endParaRPr>
          </a:p>
          <a:p>
            <a:r>
              <a:rPr lang="en-AU" b="1" i="1" dirty="0">
                <a:solidFill>
                  <a:schemeClr val="tx1"/>
                </a:solidFill>
                <a:latin typeface="Google Sans"/>
              </a:rPr>
              <a:t>Ovum</a:t>
            </a:r>
            <a:endParaRPr lang="en-AU" dirty="0">
              <a:solidFill>
                <a:schemeClr val="tx1"/>
              </a:solidFill>
              <a:latin typeface="Google Sans"/>
            </a:endParaRPr>
          </a:p>
          <a:p>
            <a:pPr lvl="1"/>
            <a:r>
              <a:rPr lang="en-US" dirty="0"/>
              <a:t>The female sex cell (also known as the egg) formed in the ovaries and contains the female DNA.</a:t>
            </a:r>
          </a:p>
          <a:p>
            <a:pPr lvl="1"/>
            <a:r>
              <a:rPr lang="en-US" dirty="0"/>
              <a:t>Ovum = singular.</a:t>
            </a:r>
          </a:p>
          <a:p>
            <a:pPr lvl="1"/>
            <a:r>
              <a:rPr lang="en-US" dirty="0"/>
              <a:t>Ova = plural. </a:t>
            </a:r>
          </a:p>
        </p:txBody>
      </p:sp>
    </p:spTree>
    <p:extLst>
      <p:ext uri="{BB962C8B-B14F-4D97-AF65-F5344CB8AC3E}">
        <p14:creationId xmlns:p14="http://schemas.microsoft.com/office/powerpoint/2010/main" val="333151563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615D28-8D37-47CB-9D5B-9ACFDA308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8E051-94DF-8AD3-1D52-D65ED8DBE9B2}"/>
              </a:ext>
            </a:extLst>
          </p:cNvPr>
          <p:cNvSpPr>
            <a:spLocks noGrp="1"/>
          </p:cNvSpPr>
          <p:nvPr>
            <p:ph type="title"/>
          </p:nvPr>
        </p:nvSpPr>
        <p:spPr>
          <a:xfrm>
            <a:off x="1193799" y="804335"/>
            <a:ext cx="5095939" cy="1681709"/>
          </a:xfrm>
        </p:spPr>
        <p:txBody>
          <a:bodyPr>
            <a:normAutofit/>
          </a:bodyPr>
          <a:lstStyle/>
          <a:p>
            <a:r>
              <a:rPr lang="en-US" dirty="0"/>
              <a:t>Question Box</a:t>
            </a:r>
          </a:p>
        </p:txBody>
      </p:sp>
      <p:sp>
        <p:nvSpPr>
          <p:cNvPr id="12" name="Freeform: Shape 11">
            <a:extLst>
              <a:ext uri="{FF2B5EF4-FFF2-40B4-BE49-F238E27FC236}">
                <a16:creationId xmlns:a16="http://schemas.microsoft.com/office/drawing/2014/main" id="{41FDC264-1201-436C-919B-101837D60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72465" cy="6858000"/>
          </a:xfrm>
          <a:custGeom>
            <a:avLst/>
            <a:gdLst>
              <a:gd name="connsiteX0" fmla="*/ 0 w 672465"/>
              <a:gd name="connsiteY0" fmla="*/ 0 h 6858000"/>
              <a:gd name="connsiteX1" fmla="*/ 496253 w 672465"/>
              <a:gd name="connsiteY1" fmla="*/ 0 h 6858000"/>
              <a:gd name="connsiteX2" fmla="*/ 497840 w 672465"/>
              <a:gd name="connsiteY2" fmla="*/ 68263 h 6858000"/>
              <a:gd name="connsiteX3" fmla="*/ 505778 w 672465"/>
              <a:gd name="connsiteY3" fmla="*/ 128588 h 6858000"/>
              <a:gd name="connsiteX4" fmla="*/ 516890 w 672465"/>
              <a:gd name="connsiteY4" fmla="*/ 180975 h 6858000"/>
              <a:gd name="connsiteX5" fmla="*/ 531178 w 672465"/>
              <a:gd name="connsiteY5" fmla="*/ 227013 h 6858000"/>
              <a:gd name="connsiteX6" fmla="*/ 547053 w 672465"/>
              <a:gd name="connsiteY6" fmla="*/ 268288 h 6858000"/>
              <a:gd name="connsiteX7" fmla="*/ 566103 w 672465"/>
              <a:gd name="connsiteY7" fmla="*/ 304800 h 6858000"/>
              <a:gd name="connsiteX8" fmla="*/ 585153 w 672465"/>
              <a:gd name="connsiteY8" fmla="*/ 342900 h 6858000"/>
              <a:gd name="connsiteX9" fmla="*/ 604203 w 672465"/>
              <a:gd name="connsiteY9" fmla="*/ 381000 h 6858000"/>
              <a:gd name="connsiteX10" fmla="*/ 620078 w 672465"/>
              <a:gd name="connsiteY10" fmla="*/ 417513 h 6858000"/>
              <a:gd name="connsiteX11" fmla="*/ 635953 w 672465"/>
              <a:gd name="connsiteY11" fmla="*/ 458788 h 6858000"/>
              <a:gd name="connsiteX12" fmla="*/ 651828 w 672465"/>
              <a:gd name="connsiteY12" fmla="*/ 504825 h 6858000"/>
              <a:gd name="connsiteX13" fmla="*/ 662940 w 672465"/>
              <a:gd name="connsiteY13" fmla="*/ 557213 h 6858000"/>
              <a:gd name="connsiteX14" fmla="*/ 669290 w 672465"/>
              <a:gd name="connsiteY14" fmla="*/ 617538 h 6858000"/>
              <a:gd name="connsiteX15" fmla="*/ 672465 w 672465"/>
              <a:gd name="connsiteY15" fmla="*/ 685800 h 6858000"/>
              <a:gd name="connsiteX16" fmla="*/ 669290 w 672465"/>
              <a:gd name="connsiteY16" fmla="*/ 754063 h 6858000"/>
              <a:gd name="connsiteX17" fmla="*/ 662940 w 672465"/>
              <a:gd name="connsiteY17" fmla="*/ 814388 h 6858000"/>
              <a:gd name="connsiteX18" fmla="*/ 651828 w 672465"/>
              <a:gd name="connsiteY18" fmla="*/ 866775 h 6858000"/>
              <a:gd name="connsiteX19" fmla="*/ 635953 w 672465"/>
              <a:gd name="connsiteY19" fmla="*/ 912813 h 6858000"/>
              <a:gd name="connsiteX20" fmla="*/ 620078 w 672465"/>
              <a:gd name="connsiteY20" fmla="*/ 954088 h 6858000"/>
              <a:gd name="connsiteX21" fmla="*/ 604203 w 672465"/>
              <a:gd name="connsiteY21" fmla="*/ 990600 h 6858000"/>
              <a:gd name="connsiteX22" fmla="*/ 585153 w 672465"/>
              <a:gd name="connsiteY22" fmla="*/ 1028700 h 6858000"/>
              <a:gd name="connsiteX23" fmla="*/ 566103 w 672465"/>
              <a:gd name="connsiteY23" fmla="*/ 1066800 h 6858000"/>
              <a:gd name="connsiteX24" fmla="*/ 547053 w 672465"/>
              <a:gd name="connsiteY24" fmla="*/ 1103313 h 6858000"/>
              <a:gd name="connsiteX25" fmla="*/ 531178 w 672465"/>
              <a:gd name="connsiteY25" fmla="*/ 1144588 h 6858000"/>
              <a:gd name="connsiteX26" fmla="*/ 516890 w 672465"/>
              <a:gd name="connsiteY26" fmla="*/ 1190625 h 6858000"/>
              <a:gd name="connsiteX27" fmla="*/ 505778 w 672465"/>
              <a:gd name="connsiteY27" fmla="*/ 1243013 h 6858000"/>
              <a:gd name="connsiteX28" fmla="*/ 497840 w 672465"/>
              <a:gd name="connsiteY28" fmla="*/ 1303338 h 6858000"/>
              <a:gd name="connsiteX29" fmla="*/ 496253 w 672465"/>
              <a:gd name="connsiteY29" fmla="*/ 1371600 h 6858000"/>
              <a:gd name="connsiteX30" fmla="*/ 497840 w 672465"/>
              <a:gd name="connsiteY30" fmla="*/ 1439863 h 6858000"/>
              <a:gd name="connsiteX31" fmla="*/ 505778 w 672465"/>
              <a:gd name="connsiteY31" fmla="*/ 1500188 h 6858000"/>
              <a:gd name="connsiteX32" fmla="*/ 516890 w 672465"/>
              <a:gd name="connsiteY32" fmla="*/ 1552575 h 6858000"/>
              <a:gd name="connsiteX33" fmla="*/ 531178 w 672465"/>
              <a:gd name="connsiteY33" fmla="*/ 1598613 h 6858000"/>
              <a:gd name="connsiteX34" fmla="*/ 547053 w 672465"/>
              <a:gd name="connsiteY34" fmla="*/ 1639888 h 6858000"/>
              <a:gd name="connsiteX35" fmla="*/ 566103 w 672465"/>
              <a:gd name="connsiteY35" fmla="*/ 1676400 h 6858000"/>
              <a:gd name="connsiteX36" fmla="*/ 585153 w 672465"/>
              <a:gd name="connsiteY36" fmla="*/ 1714500 h 6858000"/>
              <a:gd name="connsiteX37" fmla="*/ 604203 w 672465"/>
              <a:gd name="connsiteY37" fmla="*/ 1752600 h 6858000"/>
              <a:gd name="connsiteX38" fmla="*/ 620078 w 672465"/>
              <a:gd name="connsiteY38" fmla="*/ 1789113 h 6858000"/>
              <a:gd name="connsiteX39" fmla="*/ 635953 w 672465"/>
              <a:gd name="connsiteY39" fmla="*/ 1830388 h 6858000"/>
              <a:gd name="connsiteX40" fmla="*/ 651828 w 672465"/>
              <a:gd name="connsiteY40" fmla="*/ 1876425 h 6858000"/>
              <a:gd name="connsiteX41" fmla="*/ 662940 w 672465"/>
              <a:gd name="connsiteY41" fmla="*/ 1928813 h 6858000"/>
              <a:gd name="connsiteX42" fmla="*/ 669290 w 672465"/>
              <a:gd name="connsiteY42" fmla="*/ 1989138 h 6858000"/>
              <a:gd name="connsiteX43" fmla="*/ 672465 w 672465"/>
              <a:gd name="connsiteY43" fmla="*/ 2057400 h 6858000"/>
              <a:gd name="connsiteX44" fmla="*/ 669290 w 672465"/>
              <a:gd name="connsiteY44" fmla="*/ 2125663 h 6858000"/>
              <a:gd name="connsiteX45" fmla="*/ 662940 w 672465"/>
              <a:gd name="connsiteY45" fmla="*/ 2185988 h 6858000"/>
              <a:gd name="connsiteX46" fmla="*/ 651828 w 672465"/>
              <a:gd name="connsiteY46" fmla="*/ 2238375 h 6858000"/>
              <a:gd name="connsiteX47" fmla="*/ 635953 w 672465"/>
              <a:gd name="connsiteY47" fmla="*/ 2284413 h 6858000"/>
              <a:gd name="connsiteX48" fmla="*/ 620078 w 672465"/>
              <a:gd name="connsiteY48" fmla="*/ 2325688 h 6858000"/>
              <a:gd name="connsiteX49" fmla="*/ 604203 w 672465"/>
              <a:gd name="connsiteY49" fmla="*/ 2362200 h 6858000"/>
              <a:gd name="connsiteX50" fmla="*/ 585153 w 672465"/>
              <a:gd name="connsiteY50" fmla="*/ 2400300 h 6858000"/>
              <a:gd name="connsiteX51" fmla="*/ 566103 w 672465"/>
              <a:gd name="connsiteY51" fmla="*/ 2438400 h 6858000"/>
              <a:gd name="connsiteX52" fmla="*/ 547053 w 672465"/>
              <a:gd name="connsiteY52" fmla="*/ 2474913 h 6858000"/>
              <a:gd name="connsiteX53" fmla="*/ 531178 w 672465"/>
              <a:gd name="connsiteY53" fmla="*/ 2516188 h 6858000"/>
              <a:gd name="connsiteX54" fmla="*/ 516890 w 672465"/>
              <a:gd name="connsiteY54" fmla="*/ 2562225 h 6858000"/>
              <a:gd name="connsiteX55" fmla="*/ 505778 w 672465"/>
              <a:gd name="connsiteY55" fmla="*/ 2614613 h 6858000"/>
              <a:gd name="connsiteX56" fmla="*/ 497840 w 672465"/>
              <a:gd name="connsiteY56" fmla="*/ 2674938 h 6858000"/>
              <a:gd name="connsiteX57" fmla="*/ 496253 w 672465"/>
              <a:gd name="connsiteY57" fmla="*/ 2743200 h 6858000"/>
              <a:gd name="connsiteX58" fmla="*/ 497840 w 672465"/>
              <a:gd name="connsiteY58" fmla="*/ 2811463 h 6858000"/>
              <a:gd name="connsiteX59" fmla="*/ 505778 w 672465"/>
              <a:gd name="connsiteY59" fmla="*/ 2871788 h 6858000"/>
              <a:gd name="connsiteX60" fmla="*/ 516890 w 672465"/>
              <a:gd name="connsiteY60" fmla="*/ 2924175 h 6858000"/>
              <a:gd name="connsiteX61" fmla="*/ 531178 w 672465"/>
              <a:gd name="connsiteY61" fmla="*/ 2970213 h 6858000"/>
              <a:gd name="connsiteX62" fmla="*/ 547053 w 672465"/>
              <a:gd name="connsiteY62" fmla="*/ 3011488 h 6858000"/>
              <a:gd name="connsiteX63" fmla="*/ 566103 w 672465"/>
              <a:gd name="connsiteY63" fmla="*/ 3048000 h 6858000"/>
              <a:gd name="connsiteX64" fmla="*/ 585153 w 672465"/>
              <a:gd name="connsiteY64" fmla="*/ 3086100 h 6858000"/>
              <a:gd name="connsiteX65" fmla="*/ 604203 w 672465"/>
              <a:gd name="connsiteY65" fmla="*/ 3124200 h 6858000"/>
              <a:gd name="connsiteX66" fmla="*/ 620078 w 672465"/>
              <a:gd name="connsiteY66" fmla="*/ 3160713 h 6858000"/>
              <a:gd name="connsiteX67" fmla="*/ 635953 w 672465"/>
              <a:gd name="connsiteY67" fmla="*/ 3201988 h 6858000"/>
              <a:gd name="connsiteX68" fmla="*/ 651828 w 672465"/>
              <a:gd name="connsiteY68" fmla="*/ 3248025 h 6858000"/>
              <a:gd name="connsiteX69" fmla="*/ 662940 w 672465"/>
              <a:gd name="connsiteY69" fmla="*/ 3300413 h 6858000"/>
              <a:gd name="connsiteX70" fmla="*/ 669290 w 672465"/>
              <a:gd name="connsiteY70" fmla="*/ 3360738 h 6858000"/>
              <a:gd name="connsiteX71" fmla="*/ 672465 w 672465"/>
              <a:gd name="connsiteY71" fmla="*/ 3427413 h 6858000"/>
              <a:gd name="connsiteX72" fmla="*/ 669290 w 672465"/>
              <a:gd name="connsiteY72" fmla="*/ 3497263 h 6858000"/>
              <a:gd name="connsiteX73" fmla="*/ 662940 w 672465"/>
              <a:gd name="connsiteY73" fmla="*/ 3557588 h 6858000"/>
              <a:gd name="connsiteX74" fmla="*/ 651828 w 672465"/>
              <a:gd name="connsiteY74" fmla="*/ 3609975 h 6858000"/>
              <a:gd name="connsiteX75" fmla="*/ 635953 w 672465"/>
              <a:gd name="connsiteY75" fmla="*/ 3656013 h 6858000"/>
              <a:gd name="connsiteX76" fmla="*/ 620078 w 672465"/>
              <a:gd name="connsiteY76" fmla="*/ 3697288 h 6858000"/>
              <a:gd name="connsiteX77" fmla="*/ 604203 w 672465"/>
              <a:gd name="connsiteY77" fmla="*/ 3733800 h 6858000"/>
              <a:gd name="connsiteX78" fmla="*/ 585153 w 672465"/>
              <a:gd name="connsiteY78" fmla="*/ 3771900 h 6858000"/>
              <a:gd name="connsiteX79" fmla="*/ 566103 w 672465"/>
              <a:gd name="connsiteY79" fmla="*/ 3810000 h 6858000"/>
              <a:gd name="connsiteX80" fmla="*/ 547053 w 672465"/>
              <a:gd name="connsiteY80" fmla="*/ 3846513 h 6858000"/>
              <a:gd name="connsiteX81" fmla="*/ 531178 w 672465"/>
              <a:gd name="connsiteY81" fmla="*/ 3887788 h 6858000"/>
              <a:gd name="connsiteX82" fmla="*/ 516890 w 672465"/>
              <a:gd name="connsiteY82" fmla="*/ 3933825 h 6858000"/>
              <a:gd name="connsiteX83" fmla="*/ 505778 w 672465"/>
              <a:gd name="connsiteY83" fmla="*/ 3986213 h 6858000"/>
              <a:gd name="connsiteX84" fmla="*/ 497840 w 672465"/>
              <a:gd name="connsiteY84" fmla="*/ 4046538 h 6858000"/>
              <a:gd name="connsiteX85" fmla="*/ 496253 w 672465"/>
              <a:gd name="connsiteY85" fmla="*/ 4114800 h 6858000"/>
              <a:gd name="connsiteX86" fmla="*/ 497840 w 672465"/>
              <a:gd name="connsiteY86" fmla="*/ 4183063 h 6858000"/>
              <a:gd name="connsiteX87" fmla="*/ 505778 w 672465"/>
              <a:gd name="connsiteY87" fmla="*/ 4243388 h 6858000"/>
              <a:gd name="connsiteX88" fmla="*/ 516890 w 672465"/>
              <a:gd name="connsiteY88" fmla="*/ 4295775 h 6858000"/>
              <a:gd name="connsiteX89" fmla="*/ 531178 w 672465"/>
              <a:gd name="connsiteY89" fmla="*/ 4341813 h 6858000"/>
              <a:gd name="connsiteX90" fmla="*/ 547053 w 672465"/>
              <a:gd name="connsiteY90" fmla="*/ 4383088 h 6858000"/>
              <a:gd name="connsiteX91" fmla="*/ 566103 w 672465"/>
              <a:gd name="connsiteY91" fmla="*/ 4419600 h 6858000"/>
              <a:gd name="connsiteX92" fmla="*/ 604203 w 672465"/>
              <a:gd name="connsiteY92" fmla="*/ 4495800 h 6858000"/>
              <a:gd name="connsiteX93" fmla="*/ 620078 w 672465"/>
              <a:gd name="connsiteY93" fmla="*/ 4532313 h 6858000"/>
              <a:gd name="connsiteX94" fmla="*/ 635953 w 672465"/>
              <a:gd name="connsiteY94" fmla="*/ 4573588 h 6858000"/>
              <a:gd name="connsiteX95" fmla="*/ 651828 w 672465"/>
              <a:gd name="connsiteY95" fmla="*/ 4619625 h 6858000"/>
              <a:gd name="connsiteX96" fmla="*/ 662940 w 672465"/>
              <a:gd name="connsiteY96" fmla="*/ 4672013 h 6858000"/>
              <a:gd name="connsiteX97" fmla="*/ 669290 w 672465"/>
              <a:gd name="connsiteY97" fmla="*/ 4732338 h 6858000"/>
              <a:gd name="connsiteX98" fmla="*/ 672465 w 672465"/>
              <a:gd name="connsiteY98" fmla="*/ 4800600 h 6858000"/>
              <a:gd name="connsiteX99" fmla="*/ 669290 w 672465"/>
              <a:gd name="connsiteY99" fmla="*/ 4868863 h 6858000"/>
              <a:gd name="connsiteX100" fmla="*/ 662940 w 672465"/>
              <a:gd name="connsiteY100" fmla="*/ 4929188 h 6858000"/>
              <a:gd name="connsiteX101" fmla="*/ 651828 w 672465"/>
              <a:gd name="connsiteY101" fmla="*/ 4981575 h 6858000"/>
              <a:gd name="connsiteX102" fmla="*/ 635953 w 672465"/>
              <a:gd name="connsiteY102" fmla="*/ 5027613 h 6858000"/>
              <a:gd name="connsiteX103" fmla="*/ 620078 w 672465"/>
              <a:gd name="connsiteY103" fmla="*/ 5068888 h 6858000"/>
              <a:gd name="connsiteX104" fmla="*/ 604203 w 672465"/>
              <a:gd name="connsiteY104" fmla="*/ 5105400 h 6858000"/>
              <a:gd name="connsiteX105" fmla="*/ 585153 w 672465"/>
              <a:gd name="connsiteY105" fmla="*/ 5143500 h 6858000"/>
              <a:gd name="connsiteX106" fmla="*/ 566103 w 672465"/>
              <a:gd name="connsiteY106" fmla="*/ 5181600 h 6858000"/>
              <a:gd name="connsiteX107" fmla="*/ 547053 w 672465"/>
              <a:gd name="connsiteY107" fmla="*/ 5218113 h 6858000"/>
              <a:gd name="connsiteX108" fmla="*/ 531178 w 672465"/>
              <a:gd name="connsiteY108" fmla="*/ 5259388 h 6858000"/>
              <a:gd name="connsiteX109" fmla="*/ 516890 w 672465"/>
              <a:gd name="connsiteY109" fmla="*/ 5305425 h 6858000"/>
              <a:gd name="connsiteX110" fmla="*/ 505778 w 672465"/>
              <a:gd name="connsiteY110" fmla="*/ 5357813 h 6858000"/>
              <a:gd name="connsiteX111" fmla="*/ 497840 w 672465"/>
              <a:gd name="connsiteY111" fmla="*/ 5418138 h 6858000"/>
              <a:gd name="connsiteX112" fmla="*/ 496253 w 672465"/>
              <a:gd name="connsiteY112" fmla="*/ 5486400 h 6858000"/>
              <a:gd name="connsiteX113" fmla="*/ 497840 w 672465"/>
              <a:gd name="connsiteY113" fmla="*/ 5554663 h 6858000"/>
              <a:gd name="connsiteX114" fmla="*/ 505778 w 672465"/>
              <a:gd name="connsiteY114" fmla="*/ 5614988 h 6858000"/>
              <a:gd name="connsiteX115" fmla="*/ 516890 w 672465"/>
              <a:gd name="connsiteY115" fmla="*/ 5667375 h 6858000"/>
              <a:gd name="connsiteX116" fmla="*/ 531178 w 672465"/>
              <a:gd name="connsiteY116" fmla="*/ 5713413 h 6858000"/>
              <a:gd name="connsiteX117" fmla="*/ 547053 w 672465"/>
              <a:gd name="connsiteY117" fmla="*/ 5754688 h 6858000"/>
              <a:gd name="connsiteX118" fmla="*/ 566103 w 672465"/>
              <a:gd name="connsiteY118" fmla="*/ 5791200 h 6858000"/>
              <a:gd name="connsiteX119" fmla="*/ 585153 w 672465"/>
              <a:gd name="connsiteY119" fmla="*/ 5829300 h 6858000"/>
              <a:gd name="connsiteX120" fmla="*/ 604203 w 672465"/>
              <a:gd name="connsiteY120" fmla="*/ 5867400 h 6858000"/>
              <a:gd name="connsiteX121" fmla="*/ 620078 w 672465"/>
              <a:gd name="connsiteY121" fmla="*/ 5903913 h 6858000"/>
              <a:gd name="connsiteX122" fmla="*/ 635953 w 672465"/>
              <a:gd name="connsiteY122" fmla="*/ 5945188 h 6858000"/>
              <a:gd name="connsiteX123" fmla="*/ 651828 w 672465"/>
              <a:gd name="connsiteY123" fmla="*/ 5991225 h 6858000"/>
              <a:gd name="connsiteX124" fmla="*/ 662940 w 672465"/>
              <a:gd name="connsiteY124" fmla="*/ 6043613 h 6858000"/>
              <a:gd name="connsiteX125" fmla="*/ 669290 w 672465"/>
              <a:gd name="connsiteY125" fmla="*/ 6103938 h 6858000"/>
              <a:gd name="connsiteX126" fmla="*/ 672465 w 672465"/>
              <a:gd name="connsiteY126" fmla="*/ 6172200 h 6858000"/>
              <a:gd name="connsiteX127" fmla="*/ 669290 w 672465"/>
              <a:gd name="connsiteY127" fmla="*/ 6240463 h 6858000"/>
              <a:gd name="connsiteX128" fmla="*/ 662940 w 672465"/>
              <a:gd name="connsiteY128" fmla="*/ 6300788 h 6858000"/>
              <a:gd name="connsiteX129" fmla="*/ 651828 w 672465"/>
              <a:gd name="connsiteY129" fmla="*/ 6353175 h 6858000"/>
              <a:gd name="connsiteX130" fmla="*/ 635953 w 672465"/>
              <a:gd name="connsiteY130" fmla="*/ 6399213 h 6858000"/>
              <a:gd name="connsiteX131" fmla="*/ 620078 w 672465"/>
              <a:gd name="connsiteY131" fmla="*/ 6440488 h 6858000"/>
              <a:gd name="connsiteX132" fmla="*/ 604203 w 672465"/>
              <a:gd name="connsiteY132" fmla="*/ 6477000 h 6858000"/>
              <a:gd name="connsiteX133" fmla="*/ 585153 w 672465"/>
              <a:gd name="connsiteY133" fmla="*/ 6515100 h 6858000"/>
              <a:gd name="connsiteX134" fmla="*/ 566103 w 672465"/>
              <a:gd name="connsiteY134" fmla="*/ 6553200 h 6858000"/>
              <a:gd name="connsiteX135" fmla="*/ 547053 w 672465"/>
              <a:gd name="connsiteY135" fmla="*/ 6589713 h 6858000"/>
              <a:gd name="connsiteX136" fmla="*/ 531178 w 672465"/>
              <a:gd name="connsiteY136" fmla="*/ 6630988 h 6858000"/>
              <a:gd name="connsiteX137" fmla="*/ 516890 w 672465"/>
              <a:gd name="connsiteY137" fmla="*/ 6677025 h 6858000"/>
              <a:gd name="connsiteX138" fmla="*/ 505778 w 672465"/>
              <a:gd name="connsiteY138" fmla="*/ 6729413 h 6858000"/>
              <a:gd name="connsiteX139" fmla="*/ 497840 w 672465"/>
              <a:gd name="connsiteY139" fmla="*/ 6789738 h 6858000"/>
              <a:gd name="connsiteX140" fmla="*/ 496253 w 672465"/>
              <a:gd name="connsiteY140" fmla="*/ 6858000 h 6858000"/>
              <a:gd name="connsiteX141" fmla="*/ 0 w 672465"/>
              <a:gd name="connsiteY1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72465" h="6858000">
                <a:moveTo>
                  <a:pt x="0" y="0"/>
                </a:moveTo>
                <a:lnTo>
                  <a:pt x="496253" y="0"/>
                </a:lnTo>
                <a:lnTo>
                  <a:pt x="497840" y="68263"/>
                </a:lnTo>
                <a:lnTo>
                  <a:pt x="505778" y="128588"/>
                </a:lnTo>
                <a:lnTo>
                  <a:pt x="516890" y="180975"/>
                </a:lnTo>
                <a:lnTo>
                  <a:pt x="531178" y="227013"/>
                </a:lnTo>
                <a:lnTo>
                  <a:pt x="547053" y="268288"/>
                </a:lnTo>
                <a:lnTo>
                  <a:pt x="566103" y="304800"/>
                </a:lnTo>
                <a:lnTo>
                  <a:pt x="585153" y="342900"/>
                </a:lnTo>
                <a:lnTo>
                  <a:pt x="604203" y="381000"/>
                </a:lnTo>
                <a:lnTo>
                  <a:pt x="620078" y="417513"/>
                </a:lnTo>
                <a:lnTo>
                  <a:pt x="635953" y="458788"/>
                </a:lnTo>
                <a:lnTo>
                  <a:pt x="651828" y="504825"/>
                </a:lnTo>
                <a:lnTo>
                  <a:pt x="662940" y="557213"/>
                </a:lnTo>
                <a:lnTo>
                  <a:pt x="669290" y="617538"/>
                </a:lnTo>
                <a:lnTo>
                  <a:pt x="672465" y="685800"/>
                </a:lnTo>
                <a:lnTo>
                  <a:pt x="669290" y="754063"/>
                </a:lnTo>
                <a:lnTo>
                  <a:pt x="662940" y="814388"/>
                </a:lnTo>
                <a:lnTo>
                  <a:pt x="651828" y="866775"/>
                </a:lnTo>
                <a:lnTo>
                  <a:pt x="635953" y="912813"/>
                </a:lnTo>
                <a:lnTo>
                  <a:pt x="620078" y="954088"/>
                </a:lnTo>
                <a:lnTo>
                  <a:pt x="604203" y="990600"/>
                </a:lnTo>
                <a:lnTo>
                  <a:pt x="585153" y="1028700"/>
                </a:lnTo>
                <a:lnTo>
                  <a:pt x="566103" y="1066800"/>
                </a:lnTo>
                <a:lnTo>
                  <a:pt x="547053" y="1103313"/>
                </a:lnTo>
                <a:lnTo>
                  <a:pt x="531178" y="1144588"/>
                </a:lnTo>
                <a:lnTo>
                  <a:pt x="516890" y="1190625"/>
                </a:lnTo>
                <a:lnTo>
                  <a:pt x="505778" y="1243013"/>
                </a:lnTo>
                <a:lnTo>
                  <a:pt x="497840" y="1303338"/>
                </a:lnTo>
                <a:lnTo>
                  <a:pt x="496253" y="1371600"/>
                </a:lnTo>
                <a:lnTo>
                  <a:pt x="497840" y="1439863"/>
                </a:lnTo>
                <a:lnTo>
                  <a:pt x="505778" y="1500188"/>
                </a:lnTo>
                <a:lnTo>
                  <a:pt x="516890" y="1552575"/>
                </a:lnTo>
                <a:lnTo>
                  <a:pt x="531178" y="1598613"/>
                </a:lnTo>
                <a:lnTo>
                  <a:pt x="547053" y="1639888"/>
                </a:lnTo>
                <a:lnTo>
                  <a:pt x="566103" y="1676400"/>
                </a:lnTo>
                <a:lnTo>
                  <a:pt x="585153" y="1714500"/>
                </a:lnTo>
                <a:lnTo>
                  <a:pt x="604203" y="1752600"/>
                </a:lnTo>
                <a:lnTo>
                  <a:pt x="620078" y="1789113"/>
                </a:lnTo>
                <a:lnTo>
                  <a:pt x="635953" y="1830388"/>
                </a:lnTo>
                <a:lnTo>
                  <a:pt x="651828" y="1876425"/>
                </a:lnTo>
                <a:lnTo>
                  <a:pt x="662940" y="1928813"/>
                </a:lnTo>
                <a:lnTo>
                  <a:pt x="669290" y="1989138"/>
                </a:lnTo>
                <a:lnTo>
                  <a:pt x="672465" y="2057400"/>
                </a:lnTo>
                <a:lnTo>
                  <a:pt x="669290" y="2125663"/>
                </a:lnTo>
                <a:lnTo>
                  <a:pt x="662940" y="2185988"/>
                </a:lnTo>
                <a:lnTo>
                  <a:pt x="651828" y="2238375"/>
                </a:lnTo>
                <a:lnTo>
                  <a:pt x="635953" y="2284413"/>
                </a:lnTo>
                <a:lnTo>
                  <a:pt x="620078" y="2325688"/>
                </a:lnTo>
                <a:lnTo>
                  <a:pt x="604203" y="2362200"/>
                </a:lnTo>
                <a:lnTo>
                  <a:pt x="585153" y="2400300"/>
                </a:lnTo>
                <a:lnTo>
                  <a:pt x="566103" y="2438400"/>
                </a:lnTo>
                <a:lnTo>
                  <a:pt x="547053" y="2474913"/>
                </a:lnTo>
                <a:lnTo>
                  <a:pt x="531178" y="2516188"/>
                </a:lnTo>
                <a:lnTo>
                  <a:pt x="516890" y="2562225"/>
                </a:lnTo>
                <a:lnTo>
                  <a:pt x="505778" y="2614613"/>
                </a:lnTo>
                <a:lnTo>
                  <a:pt x="497840" y="2674938"/>
                </a:lnTo>
                <a:lnTo>
                  <a:pt x="496253" y="2743200"/>
                </a:lnTo>
                <a:lnTo>
                  <a:pt x="497840" y="2811463"/>
                </a:lnTo>
                <a:lnTo>
                  <a:pt x="505778" y="2871788"/>
                </a:lnTo>
                <a:lnTo>
                  <a:pt x="516890" y="2924175"/>
                </a:lnTo>
                <a:lnTo>
                  <a:pt x="531178" y="2970213"/>
                </a:lnTo>
                <a:lnTo>
                  <a:pt x="547053" y="3011488"/>
                </a:lnTo>
                <a:lnTo>
                  <a:pt x="566103" y="3048000"/>
                </a:lnTo>
                <a:lnTo>
                  <a:pt x="585153" y="3086100"/>
                </a:lnTo>
                <a:lnTo>
                  <a:pt x="604203" y="3124200"/>
                </a:lnTo>
                <a:lnTo>
                  <a:pt x="620078" y="3160713"/>
                </a:lnTo>
                <a:lnTo>
                  <a:pt x="635953" y="3201988"/>
                </a:lnTo>
                <a:lnTo>
                  <a:pt x="651828" y="3248025"/>
                </a:lnTo>
                <a:lnTo>
                  <a:pt x="662940" y="3300413"/>
                </a:lnTo>
                <a:lnTo>
                  <a:pt x="669290" y="3360738"/>
                </a:lnTo>
                <a:lnTo>
                  <a:pt x="672465" y="3427413"/>
                </a:lnTo>
                <a:lnTo>
                  <a:pt x="669290" y="3497263"/>
                </a:lnTo>
                <a:lnTo>
                  <a:pt x="662940" y="3557588"/>
                </a:lnTo>
                <a:lnTo>
                  <a:pt x="651828" y="3609975"/>
                </a:lnTo>
                <a:lnTo>
                  <a:pt x="635953" y="3656013"/>
                </a:lnTo>
                <a:lnTo>
                  <a:pt x="620078" y="3697288"/>
                </a:lnTo>
                <a:lnTo>
                  <a:pt x="604203" y="3733800"/>
                </a:lnTo>
                <a:lnTo>
                  <a:pt x="585153" y="3771900"/>
                </a:lnTo>
                <a:lnTo>
                  <a:pt x="566103" y="3810000"/>
                </a:lnTo>
                <a:lnTo>
                  <a:pt x="547053" y="3846513"/>
                </a:lnTo>
                <a:lnTo>
                  <a:pt x="531178" y="3887788"/>
                </a:lnTo>
                <a:lnTo>
                  <a:pt x="516890" y="3933825"/>
                </a:lnTo>
                <a:lnTo>
                  <a:pt x="505778" y="3986213"/>
                </a:lnTo>
                <a:lnTo>
                  <a:pt x="497840" y="4046538"/>
                </a:lnTo>
                <a:lnTo>
                  <a:pt x="496253" y="4114800"/>
                </a:lnTo>
                <a:lnTo>
                  <a:pt x="497840" y="4183063"/>
                </a:lnTo>
                <a:lnTo>
                  <a:pt x="505778" y="4243388"/>
                </a:lnTo>
                <a:lnTo>
                  <a:pt x="516890" y="4295775"/>
                </a:lnTo>
                <a:lnTo>
                  <a:pt x="531178" y="4341813"/>
                </a:lnTo>
                <a:lnTo>
                  <a:pt x="547053" y="4383088"/>
                </a:lnTo>
                <a:lnTo>
                  <a:pt x="566103" y="4419600"/>
                </a:lnTo>
                <a:lnTo>
                  <a:pt x="604203" y="4495800"/>
                </a:lnTo>
                <a:lnTo>
                  <a:pt x="620078" y="4532313"/>
                </a:lnTo>
                <a:lnTo>
                  <a:pt x="635953" y="4573588"/>
                </a:lnTo>
                <a:lnTo>
                  <a:pt x="651828" y="4619625"/>
                </a:lnTo>
                <a:lnTo>
                  <a:pt x="662940" y="4672013"/>
                </a:lnTo>
                <a:lnTo>
                  <a:pt x="669290" y="4732338"/>
                </a:lnTo>
                <a:lnTo>
                  <a:pt x="672465" y="4800600"/>
                </a:lnTo>
                <a:lnTo>
                  <a:pt x="669290" y="4868863"/>
                </a:lnTo>
                <a:lnTo>
                  <a:pt x="662940" y="4929188"/>
                </a:lnTo>
                <a:lnTo>
                  <a:pt x="651828" y="4981575"/>
                </a:lnTo>
                <a:lnTo>
                  <a:pt x="635953" y="5027613"/>
                </a:lnTo>
                <a:lnTo>
                  <a:pt x="620078" y="5068888"/>
                </a:lnTo>
                <a:lnTo>
                  <a:pt x="604203" y="5105400"/>
                </a:lnTo>
                <a:lnTo>
                  <a:pt x="585153" y="5143500"/>
                </a:lnTo>
                <a:lnTo>
                  <a:pt x="566103" y="5181600"/>
                </a:lnTo>
                <a:lnTo>
                  <a:pt x="547053" y="5218113"/>
                </a:lnTo>
                <a:lnTo>
                  <a:pt x="531178" y="5259388"/>
                </a:lnTo>
                <a:lnTo>
                  <a:pt x="516890" y="5305425"/>
                </a:lnTo>
                <a:lnTo>
                  <a:pt x="505778" y="5357813"/>
                </a:lnTo>
                <a:lnTo>
                  <a:pt x="497840" y="5418138"/>
                </a:lnTo>
                <a:lnTo>
                  <a:pt x="496253" y="5486400"/>
                </a:lnTo>
                <a:lnTo>
                  <a:pt x="497840" y="5554663"/>
                </a:lnTo>
                <a:lnTo>
                  <a:pt x="505778" y="5614988"/>
                </a:lnTo>
                <a:lnTo>
                  <a:pt x="516890" y="5667375"/>
                </a:lnTo>
                <a:lnTo>
                  <a:pt x="531178" y="5713413"/>
                </a:lnTo>
                <a:lnTo>
                  <a:pt x="547053" y="5754688"/>
                </a:lnTo>
                <a:lnTo>
                  <a:pt x="566103" y="5791200"/>
                </a:lnTo>
                <a:lnTo>
                  <a:pt x="585153" y="5829300"/>
                </a:lnTo>
                <a:lnTo>
                  <a:pt x="604203" y="5867400"/>
                </a:lnTo>
                <a:lnTo>
                  <a:pt x="620078" y="5903913"/>
                </a:lnTo>
                <a:lnTo>
                  <a:pt x="635953" y="5945188"/>
                </a:lnTo>
                <a:lnTo>
                  <a:pt x="651828" y="5991225"/>
                </a:lnTo>
                <a:lnTo>
                  <a:pt x="662940" y="6043613"/>
                </a:lnTo>
                <a:lnTo>
                  <a:pt x="669290" y="6103938"/>
                </a:lnTo>
                <a:lnTo>
                  <a:pt x="672465" y="6172200"/>
                </a:lnTo>
                <a:lnTo>
                  <a:pt x="669290" y="6240463"/>
                </a:lnTo>
                <a:lnTo>
                  <a:pt x="662940" y="6300788"/>
                </a:lnTo>
                <a:lnTo>
                  <a:pt x="651828" y="6353175"/>
                </a:lnTo>
                <a:lnTo>
                  <a:pt x="635953" y="6399213"/>
                </a:lnTo>
                <a:lnTo>
                  <a:pt x="620078" y="6440488"/>
                </a:lnTo>
                <a:lnTo>
                  <a:pt x="604203" y="6477000"/>
                </a:lnTo>
                <a:lnTo>
                  <a:pt x="585153" y="6515100"/>
                </a:lnTo>
                <a:lnTo>
                  <a:pt x="566103" y="6553200"/>
                </a:lnTo>
                <a:lnTo>
                  <a:pt x="547053" y="6589713"/>
                </a:lnTo>
                <a:lnTo>
                  <a:pt x="531178" y="6630988"/>
                </a:lnTo>
                <a:lnTo>
                  <a:pt x="516890" y="6677025"/>
                </a:lnTo>
                <a:lnTo>
                  <a:pt x="505778" y="6729413"/>
                </a:lnTo>
                <a:lnTo>
                  <a:pt x="497840" y="6789738"/>
                </a:lnTo>
                <a:lnTo>
                  <a:pt x="496253" y="6858000"/>
                </a:lnTo>
                <a:lnTo>
                  <a:pt x="0" y="6858000"/>
                </a:lnTo>
                <a:close/>
              </a:path>
            </a:pathLst>
          </a:custGeom>
          <a:solidFill>
            <a:schemeClr val="tx2"/>
          </a:solidFill>
          <a:ln w="0">
            <a:noFill/>
            <a:prstDash val="solid"/>
            <a:round/>
            <a:headEnd/>
            <a:tailEnd/>
          </a:ln>
        </p:spPr>
        <p:txBody>
          <a:bodyPr/>
          <a:lstStyle/>
          <a:p>
            <a:endParaRPr lang="en-US"/>
          </a:p>
        </p:txBody>
      </p:sp>
      <p:sp>
        <p:nvSpPr>
          <p:cNvPr id="14" name="Freeform: Shape 13">
            <a:extLst>
              <a:ext uri="{FF2B5EF4-FFF2-40B4-BE49-F238E27FC236}">
                <a16:creationId xmlns:a16="http://schemas.microsoft.com/office/drawing/2014/main" id="{B3FDA879-2DB3-48D7-B0E2-D5BBC833D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335" y="0"/>
            <a:ext cx="3749040" cy="2546559"/>
          </a:xfrm>
          <a:custGeom>
            <a:avLst/>
            <a:gdLst>
              <a:gd name="connsiteX0" fmla="*/ 130498 w 3749040"/>
              <a:gd name="connsiteY0" fmla="*/ 0 h 2546559"/>
              <a:gd name="connsiteX1" fmla="*/ 3618544 w 3749040"/>
              <a:gd name="connsiteY1" fmla="*/ 0 h 2546559"/>
              <a:gd name="connsiteX2" fmla="*/ 3621723 w 3749040"/>
              <a:gd name="connsiteY2" fmla="*/ 24670 h 2546559"/>
              <a:gd name="connsiteX3" fmla="*/ 3622860 w 3749040"/>
              <a:gd name="connsiteY3" fmla="*/ 61098 h 2546559"/>
              <a:gd name="connsiteX4" fmla="*/ 3619447 w 3749040"/>
              <a:gd name="connsiteY4" fmla="*/ 99801 h 2546559"/>
              <a:gd name="connsiteX5" fmla="*/ 3614904 w 3749040"/>
              <a:gd name="connsiteY5" fmla="*/ 138506 h 2546559"/>
              <a:gd name="connsiteX6" fmla="*/ 3609219 w 3749040"/>
              <a:gd name="connsiteY6" fmla="*/ 177213 h 2546559"/>
              <a:gd name="connsiteX7" fmla="*/ 3604672 w 3749040"/>
              <a:gd name="connsiteY7" fmla="*/ 215915 h 2546559"/>
              <a:gd name="connsiteX8" fmla="*/ 3602397 w 3749040"/>
              <a:gd name="connsiteY8" fmla="*/ 254619 h 2546559"/>
              <a:gd name="connsiteX9" fmla="*/ 3602397 w 3749040"/>
              <a:gd name="connsiteY9" fmla="*/ 292185 h 2546559"/>
              <a:gd name="connsiteX10" fmla="*/ 3606943 w 3749040"/>
              <a:gd name="connsiteY10" fmla="*/ 327474 h 2546559"/>
              <a:gd name="connsiteX11" fmla="*/ 3616039 w 3749040"/>
              <a:gd name="connsiteY11" fmla="*/ 362763 h 2546559"/>
              <a:gd name="connsiteX12" fmla="*/ 3629679 w 3749040"/>
              <a:gd name="connsiteY12" fmla="*/ 395775 h 2546559"/>
              <a:gd name="connsiteX13" fmla="*/ 3646732 w 3749040"/>
              <a:gd name="connsiteY13" fmla="*/ 429926 h 2546559"/>
              <a:gd name="connsiteX14" fmla="*/ 3666058 w 3749040"/>
              <a:gd name="connsiteY14" fmla="*/ 464078 h 2546559"/>
              <a:gd name="connsiteX15" fmla="*/ 3686517 w 3749040"/>
              <a:gd name="connsiteY15" fmla="*/ 498228 h 2546559"/>
              <a:gd name="connsiteX16" fmla="*/ 3705843 w 3749040"/>
              <a:gd name="connsiteY16" fmla="*/ 531241 h 2546559"/>
              <a:gd name="connsiteX17" fmla="*/ 3722895 w 3749040"/>
              <a:gd name="connsiteY17" fmla="*/ 566531 h 2546559"/>
              <a:gd name="connsiteX18" fmla="*/ 3736535 w 3749040"/>
              <a:gd name="connsiteY18" fmla="*/ 600680 h 2546559"/>
              <a:gd name="connsiteX19" fmla="*/ 3745631 w 3749040"/>
              <a:gd name="connsiteY19" fmla="*/ 635969 h 2546559"/>
              <a:gd name="connsiteX20" fmla="*/ 3749040 w 3749040"/>
              <a:gd name="connsiteY20" fmla="*/ 672396 h 2546559"/>
              <a:gd name="connsiteX21" fmla="*/ 3745631 w 3749040"/>
              <a:gd name="connsiteY21" fmla="*/ 708823 h 2546559"/>
              <a:gd name="connsiteX22" fmla="*/ 3736535 w 3749040"/>
              <a:gd name="connsiteY22" fmla="*/ 744112 h 2546559"/>
              <a:gd name="connsiteX23" fmla="*/ 3722895 w 3749040"/>
              <a:gd name="connsiteY23" fmla="*/ 778266 h 2546559"/>
              <a:gd name="connsiteX24" fmla="*/ 3705843 w 3749040"/>
              <a:gd name="connsiteY24" fmla="*/ 813552 h 2546559"/>
              <a:gd name="connsiteX25" fmla="*/ 3686517 w 3749040"/>
              <a:gd name="connsiteY25" fmla="*/ 846567 h 2546559"/>
              <a:gd name="connsiteX26" fmla="*/ 3666058 w 3749040"/>
              <a:gd name="connsiteY26" fmla="*/ 880719 h 2546559"/>
              <a:gd name="connsiteX27" fmla="*/ 3646732 w 3749040"/>
              <a:gd name="connsiteY27" fmla="*/ 914868 h 2546559"/>
              <a:gd name="connsiteX28" fmla="*/ 3629679 w 3749040"/>
              <a:gd name="connsiteY28" fmla="*/ 949019 h 2546559"/>
              <a:gd name="connsiteX29" fmla="*/ 3616039 w 3749040"/>
              <a:gd name="connsiteY29" fmla="*/ 982030 h 2546559"/>
              <a:gd name="connsiteX30" fmla="*/ 3606943 w 3749040"/>
              <a:gd name="connsiteY30" fmla="*/ 1017321 h 2546559"/>
              <a:gd name="connsiteX31" fmla="*/ 3602397 w 3749040"/>
              <a:gd name="connsiteY31" fmla="*/ 1052609 h 2546559"/>
              <a:gd name="connsiteX32" fmla="*/ 3602397 w 3749040"/>
              <a:gd name="connsiteY32" fmla="*/ 1090175 h 2546559"/>
              <a:gd name="connsiteX33" fmla="*/ 3604672 w 3749040"/>
              <a:gd name="connsiteY33" fmla="*/ 1128878 h 2546559"/>
              <a:gd name="connsiteX34" fmla="*/ 3609219 w 3749040"/>
              <a:gd name="connsiteY34" fmla="*/ 1167584 h 2546559"/>
              <a:gd name="connsiteX35" fmla="*/ 3614904 w 3749040"/>
              <a:gd name="connsiteY35" fmla="*/ 1206288 h 2546559"/>
              <a:gd name="connsiteX36" fmla="*/ 3619447 w 3749040"/>
              <a:gd name="connsiteY36" fmla="*/ 1244994 h 2546559"/>
              <a:gd name="connsiteX37" fmla="*/ 3622860 w 3749040"/>
              <a:gd name="connsiteY37" fmla="*/ 1283697 h 2546559"/>
              <a:gd name="connsiteX38" fmla="*/ 3621723 w 3749040"/>
              <a:gd name="connsiteY38" fmla="*/ 1320125 h 2546559"/>
              <a:gd name="connsiteX39" fmla="*/ 3617176 w 3749040"/>
              <a:gd name="connsiteY39" fmla="*/ 1355414 h 2546559"/>
              <a:gd name="connsiteX40" fmla="*/ 3606943 w 3749040"/>
              <a:gd name="connsiteY40" fmla="*/ 1389564 h 2546559"/>
              <a:gd name="connsiteX41" fmla="*/ 3592167 w 3749040"/>
              <a:gd name="connsiteY41" fmla="*/ 1418023 h 2546559"/>
              <a:gd name="connsiteX42" fmla="*/ 3572844 w 3749040"/>
              <a:gd name="connsiteY42" fmla="*/ 1445343 h 2546559"/>
              <a:gd name="connsiteX43" fmla="*/ 3550106 w 3749040"/>
              <a:gd name="connsiteY43" fmla="*/ 1469249 h 2546559"/>
              <a:gd name="connsiteX44" fmla="*/ 3523960 w 3749040"/>
              <a:gd name="connsiteY44" fmla="*/ 1493153 h 2546559"/>
              <a:gd name="connsiteX45" fmla="*/ 3496679 w 3749040"/>
              <a:gd name="connsiteY45" fmla="*/ 1514782 h 2546559"/>
              <a:gd name="connsiteX46" fmla="*/ 3468261 w 3749040"/>
              <a:gd name="connsiteY46" fmla="*/ 1536411 h 2546559"/>
              <a:gd name="connsiteX47" fmla="*/ 3439842 w 3749040"/>
              <a:gd name="connsiteY47" fmla="*/ 1558040 h 2546559"/>
              <a:gd name="connsiteX48" fmla="*/ 3411423 w 3749040"/>
              <a:gd name="connsiteY48" fmla="*/ 1579669 h 2546559"/>
              <a:gd name="connsiteX49" fmla="*/ 3385277 w 3749040"/>
              <a:gd name="connsiteY49" fmla="*/ 1602436 h 2546559"/>
              <a:gd name="connsiteX50" fmla="*/ 3362541 w 3749040"/>
              <a:gd name="connsiteY50" fmla="*/ 1628619 h 2546559"/>
              <a:gd name="connsiteX51" fmla="*/ 3342079 w 3749040"/>
              <a:gd name="connsiteY51" fmla="*/ 1653663 h 2546559"/>
              <a:gd name="connsiteX52" fmla="*/ 3326165 w 3749040"/>
              <a:gd name="connsiteY52" fmla="*/ 1682121 h 2546559"/>
              <a:gd name="connsiteX53" fmla="*/ 3312523 w 3749040"/>
              <a:gd name="connsiteY53" fmla="*/ 1712856 h 2546559"/>
              <a:gd name="connsiteX54" fmla="*/ 3301157 w 3749040"/>
              <a:gd name="connsiteY54" fmla="*/ 1745870 h 2546559"/>
              <a:gd name="connsiteX55" fmla="*/ 3290925 w 3749040"/>
              <a:gd name="connsiteY55" fmla="*/ 1780020 h 2546559"/>
              <a:gd name="connsiteX56" fmla="*/ 3281831 w 3749040"/>
              <a:gd name="connsiteY56" fmla="*/ 1814172 h 2546559"/>
              <a:gd name="connsiteX57" fmla="*/ 3272738 w 3749040"/>
              <a:gd name="connsiteY57" fmla="*/ 1849462 h 2546559"/>
              <a:gd name="connsiteX58" fmla="*/ 3262507 w 3749040"/>
              <a:gd name="connsiteY58" fmla="*/ 1882473 h 2546559"/>
              <a:gd name="connsiteX59" fmla="*/ 3251139 w 3749040"/>
              <a:gd name="connsiteY59" fmla="*/ 1915485 h 2546559"/>
              <a:gd name="connsiteX60" fmla="*/ 3237498 w 3749040"/>
              <a:gd name="connsiteY60" fmla="*/ 1946222 h 2546559"/>
              <a:gd name="connsiteX61" fmla="*/ 3220445 w 3749040"/>
              <a:gd name="connsiteY61" fmla="*/ 1973544 h 2546559"/>
              <a:gd name="connsiteX62" fmla="*/ 3199985 w 3749040"/>
              <a:gd name="connsiteY62" fmla="*/ 1998585 h 2546559"/>
              <a:gd name="connsiteX63" fmla="*/ 3174973 w 3749040"/>
              <a:gd name="connsiteY63" fmla="*/ 2019077 h 2546559"/>
              <a:gd name="connsiteX64" fmla="*/ 3147691 w 3749040"/>
              <a:gd name="connsiteY64" fmla="*/ 2036151 h 2546559"/>
              <a:gd name="connsiteX65" fmla="*/ 3117002 w 3749040"/>
              <a:gd name="connsiteY65" fmla="*/ 2049811 h 2546559"/>
              <a:gd name="connsiteX66" fmla="*/ 3084033 w 3749040"/>
              <a:gd name="connsiteY66" fmla="*/ 2061196 h 2546559"/>
              <a:gd name="connsiteX67" fmla="*/ 3051068 w 3749040"/>
              <a:gd name="connsiteY67" fmla="*/ 2071440 h 2546559"/>
              <a:gd name="connsiteX68" fmla="*/ 3015827 w 3749040"/>
              <a:gd name="connsiteY68" fmla="*/ 2080549 h 2546559"/>
              <a:gd name="connsiteX69" fmla="*/ 2981727 w 3749040"/>
              <a:gd name="connsiteY69" fmla="*/ 2089656 h 2546559"/>
              <a:gd name="connsiteX70" fmla="*/ 2947623 w 3749040"/>
              <a:gd name="connsiteY70" fmla="*/ 2099899 h 2546559"/>
              <a:gd name="connsiteX71" fmla="*/ 2914658 w 3749040"/>
              <a:gd name="connsiteY71" fmla="*/ 2111283 h 2546559"/>
              <a:gd name="connsiteX72" fmla="*/ 2883965 w 3749040"/>
              <a:gd name="connsiteY72" fmla="*/ 2124945 h 2546559"/>
              <a:gd name="connsiteX73" fmla="*/ 2855545 w 3749040"/>
              <a:gd name="connsiteY73" fmla="*/ 2140882 h 2546559"/>
              <a:gd name="connsiteX74" fmla="*/ 2830536 w 3749040"/>
              <a:gd name="connsiteY74" fmla="*/ 2161369 h 2546559"/>
              <a:gd name="connsiteX75" fmla="*/ 2804392 w 3749040"/>
              <a:gd name="connsiteY75" fmla="*/ 2184137 h 2546559"/>
              <a:gd name="connsiteX76" fmla="*/ 2781656 w 3749040"/>
              <a:gd name="connsiteY76" fmla="*/ 2210320 h 2546559"/>
              <a:gd name="connsiteX77" fmla="*/ 2760057 w 3749040"/>
              <a:gd name="connsiteY77" fmla="*/ 2237640 h 2546559"/>
              <a:gd name="connsiteX78" fmla="*/ 2738459 w 3749040"/>
              <a:gd name="connsiteY78" fmla="*/ 2266100 h 2546559"/>
              <a:gd name="connsiteX79" fmla="*/ 2716861 w 3749040"/>
              <a:gd name="connsiteY79" fmla="*/ 2294559 h 2546559"/>
              <a:gd name="connsiteX80" fmla="*/ 2695264 w 3749040"/>
              <a:gd name="connsiteY80" fmla="*/ 2321879 h 2546559"/>
              <a:gd name="connsiteX81" fmla="*/ 2671391 w 3749040"/>
              <a:gd name="connsiteY81" fmla="*/ 2348063 h 2546559"/>
              <a:gd name="connsiteX82" fmla="*/ 2647517 w 3749040"/>
              <a:gd name="connsiteY82" fmla="*/ 2370829 h 2546559"/>
              <a:gd name="connsiteX83" fmla="*/ 2620237 w 3749040"/>
              <a:gd name="connsiteY83" fmla="*/ 2390182 h 2546559"/>
              <a:gd name="connsiteX84" fmla="*/ 2591817 w 3749040"/>
              <a:gd name="connsiteY84" fmla="*/ 2404981 h 2546559"/>
              <a:gd name="connsiteX85" fmla="*/ 2557715 w 3749040"/>
              <a:gd name="connsiteY85" fmla="*/ 2415225 h 2546559"/>
              <a:gd name="connsiteX86" fmla="*/ 2522475 w 3749040"/>
              <a:gd name="connsiteY86" fmla="*/ 2419780 h 2546559"/>
              <a:gd name="connsiteX87" fmla="*/ 2486098 w 3749040"/>
              <a:gd name="connsiteY87" fmla="*/ 2420918 h 2546559"/>
              <a:gd name="connsiteX88" fmla="*/ 2447449 w 3749040"/>
              <a:gd name="connsiteY88" fmla="*/ 2417501 h 2546559"/>
              <a:gd name="connsiteX89" fmla="*/ 2408798 w 3749040"/>
              <a:gd name="connsiteY89" fmla="*/ 2412950 h 2546559"/>
              <a:gd name="connsiteX90" fmla="*/ 2370146 w 3749040"/>
              <a:gd name="connsiteY90" fmla="*/ 2407256 h 2546559"/>
              <a:gd name="connsiteX91" fmla="*/ 2331499 w 3749040"/>
              <a:gd name="connsiteY91" fmla="*/ 2402705 h 2546559"/>
              <a:gd name="connsiteX92" fmla="*/ 2292849 w 3749040"/>
              <a:gd name="connsiteY92" fmla="*/ 2400427 h 2546559"/>
              <a:gd name="connsiteX93" fmla="*/ 2255336 w 3749040"/>
              <a:gd name="connsiteY93" fmla="*/ 2400427 h 2546559"/>
              <a:gd name="connsiteX94" fmla="*/ 2220096 w 3749040"/>
              <a:gd name="connsiteY94" fmla="*/ 2404981 h 2546559"/>
              <a:gd name="connsiteX95" fmla="*/ 2184855 w 3749040"/>
              <a:gd name="connsiteY95" fmla="*/ 2414087 h 2546559"/>
              <a:gd name="connsiteX96" fmla="*/ 2150753 w 3749040"/>
              <a:gd name="connsiteY96" fmla="*/ 2427748 h 2546559"/>
              <a:gd name="connsiteX97" fmla="*/ 2116651 w 3749040"/>
              <a:gd name="connsiteY97" fmla="*/ 2445960 h 2546559"/>
              <a:gd name="connsiteX98" fmla="*/ 2082547 w 3749040"/>
              <a:gd name="connsiteY98" fmla="*/ 2464176 h 2546559"/>
              <a:gd name="connsiteX99" fmla="*/ 2048445 w 3749040"/>
              <a:gd name="connsiteY99" fmla="*/ 2484663 h 2546559"/>
              <a:gd name="connsiteX100" fmla="*/ 2015478 w 3749040"/>
              <a:gd name="connsiteY100" fmla="*/ 2504016 h 2546559"/>
              <a:gd name="connsiteX101" fmla="*/ 1980238 w 3749040"/>
              <a:gd name="connsiteY101" fmla="*/ 2521093 h 2546559"/>
              <a:gd name="connsiteX102" fmla="*/ 1946135 w 3749040"/>
              <a:gd name="connsiteY102" fmla="*/ 2534755 h 2546559"/>
              <a:gd name="connsiteX103" fmla="*/ 1910897 w 3749040"/>
              <a:gd name="connsiteY103" fmla="*/ 2543861 h 2546559"/>
              <a:gd name="connsiteX104" fmla="*/ 1882144 w 3749040"/>
              <a:gd name="connsiteY104" fmla="*/ 2546559 h 2546559"/>
              <a:gd name="connsiteX105" fmla="*/ 1866898 w 3749040"/>
              <a:gd name="connsiteY105" fmla="*/ 2546559 h 2546559"/>
              <a:gd name="connsiteX106" fmla="*/ 1838143 w 3749040"/>
              <a:gd name="connsiteY106" fmla="*/ 2543861 h 2546559"/>
              <a:gd name="connsiteX107" fmla="*/ 1802906 w 3749040"/>
              <a:gd name="connsiteY107" fmla="*/ 2534755 h 2546559"/>
              <a:gd name="connsiteX108" fmla="*/ 1768802 w 3749040"/>
              <a:gd name="connsiteY108" fmla="*/ 2521093 h 2546559"/>
              <a:gd name="connsiteX109" fmla="*/ 1733562 w 3749040"/>
              <a:gd name="connsiteY109" fmla="*/ 2504016 h 2546559"/>
              <a:gd name="connsiteX110" fmla="*/ 1700597 w 3749040"/>
              <a:gd name="connsiteY110" fmla="*/ 2484663 h 2546559"/>
              <a:gd name="connsiteX111" fmla="*/ 1666493 w 3749040"/>
              <a:gd name="connsiteY111" fmla="*/ 2464176 h 2546559"/>
              <a:gd name="connsiteX112" fmla="*/ 1632392 w 3749040"/>
              <a:gd name="connsiteY112" fmla="*/ 2445960 h 2546559"/>
              <a:gd name="connsiteX113" fmla="*/ 1598289 w 3749040"/>
              <a:gd name="connsiteY113" fmla="*/ 2427748 h 2546559"/>
              <a:gd name="connsiteX114" fmla="*/ 1565321 w 3749040"/>
              <a:gd name="connsiteY114" fmla="*/ 2414087 h 2546559"/>
              <a:gd name="connsiteX115" fmla="*/ 1528945 w 3749040"/>
              <a:gd name="connsiteY115" fmla="*/ 2404981 h 2546559"/>
              <a:gd name="connsiteX116" fmla="*/ 1493708 w 3749040"/>
              <a:gd name="connsiteY116" fmla="*/ 2400427 h 2546559"/>
              <a:gd name="connsiteX117" fmla="*/ 1456191 w 3749040"/>
              <a:gd name="connsiteY117" fmla="*/ 2400427 h 2546559"/>
              <a:gd name="connsiteX118" fmla="*/ 1417542 w 3749040"/>
              <a:gd name="connsiteY118" fmla="*/ 2402705 h 2546559"/>
              <a:gd name="connsiteX119" fmla="*/ 1378894 w 3749040"/>
              <a:gd name="connsiteY119" fmla="*/ 2407256 h 2546559"/>
              <a:gd name="connsiteX120" fmla="*/ 1340242 w 3749040"/>
              <a:gd name="connsiteY120" fmla="*/ 2412950 h 2546559"/>
              <a:gd name="connsiteX121" fmla="*/ 1301594 w 3749040"/>
              <a:gd name="connsiteY121" fmla="*/ 2417501 h 2546559"/>
              <a:gd name="connsiteX122" fmla="*/ 1262944 w 3749040"/>
              <a:gd name="connsiteY122" fmla="*/ 2420918 h 2546559"/>
              <a:gd name="connsiteX123" fmla="*/ 1226568 w 3749040"/>
              <a:gd name="connsiteY123" fmla="*/ 2419780 h 2546559"/>
              <a:gd name="connsiteX124" fmla="*/ 1191328 w 3749040"/>
              <a:gd name="connsiteY124" fmla="*/ 2415225 h 2546559"/>
              <a:gd name="connsiteX125" fmla="*/ 1157224 w 3749040"/>
              <a:gd name="connsiteY125" fmla="*/ 2404981 h 2546559"/>
              <a:gd name="connsiteX126" fmla="*/ 1128806 w 3749040"/>
              <a:gd name="connsiteY126" fmla="*/ 2390182 h 2546559"/>
              <a:gd name="connsiteX127" fmla="*/ 1101524 w 3749040"/>
              <a:gd name="connsiteY127" fmla="*/ 2370829 h 2546559"/>
              <a:gd name="connsiteX128" fmla="*/ 1077652 w 3749040"/>
              <a:gd name="connsiteY128" fmla="*/ 2348063 h 2546559"/>
              <a:gd name="connsiteX129" fmla="*/ 1053778 w 3749040"/>
              <a:gd name="connsiteY129" fmla="*/ 2321879 h 2546559"/>
              <a:gd name="connsiteX130" fmla="*/ 1032180 w 3749040"/>
              <a:gd name="connsiteY130" fmla="*/ 2294559 h 2546559"/>
              <a:gd name="connsiteX131" fmla="*/ 1010582 w 3749040"/>
              <a:gd name="connsiteY131" fmla="*/ 2266100 h 2546559"/>
              <a:gd name="connsiteX132" fmla="*/ 988986 w 3749040"/>
              <a:gd name="connsiteY132" fmla="*/ 2237640 h 2546559"/>
              <a:gd name="connsiteX133" fmla="*/ 967387 w 3749040"/>
              <a:gd name="connsiteY133" fmla="*/ 2210320 h 2546559"/>
              <a:gd name="connsiteX134" fmla="*/ 944648 w 3749040"/>
              <a:gd name="connsiteY134" fmla="*/ 2184137 h 2546559"/>
              <a:gd name="connsiteX135" fmla="*/ 918504 w 3749040"/>
              <a:gd name="connsiteY135" fmla="*/ 2161369 h 2546559"/>
              <a:gd name="connsiteX136" fmla="*/ 893495 w 3749040"/>
              <a:gd name="connsiteY136" fmla="*/ 2140882 h 2546559"/>
              <a:gd name="connsiteX137" fmla="*/ 865079 w 3749040"/>
              <a:gd name="connsiteY137" fmla="*/ 2124945 h 2546559"/>
              <a:gd name="connsiteX138" fmla="*/ 834384 w 3749040"/>
              <a:gd name="connsiteY138" fmla="*/ 2111283 h 2546559"/>
              <a:gd name="connsiteX139" fmla="*/ 801420 w 3749040"/>
              <a:gd name="connsiteY139" fmla="*/ 2099899 h 2546559"/>
              <a:gd name="connsiteX140" fmla="*/ 767316 w 3749040"/>
              <a:gd name="connsiteY140" fmla="*/ 2089656 h 2546559"/>
              <a:gd name="connsiteX141" fmla="*/ 733212 w 3749040"/>
              <a:gd name="connsiteY141" fmla="*/ 2080549 h 2546559"/>
              <a:gd name="connsiteX142" fmla="*/ 697973 w 3749040"/>
              <a:gd name="connsiteY142" fmla="*/ 2071440 h 2546559"/>
              <a:gd name="connsiteX143" fmla="*/ 665007 w 3749040"/>
              <a:gd name="connsiteY143" fmla="*/ 2061196 h 2546559"/>
              <a:gd name="connsiteX144" fmla="*/ 632041 w 3749040"/>
              <a:gd name="connsiteY144" fmla="*/ 2049811 h 2546559"/>
              <a:gd name="connsiteX145" fmla="*/ 601350 w 3749040"/>
              <a:gd name="connsiteY145" fmla="*/ 2036151 h 2546559"/>
              <a:gd name="connsiteX146" fmla="*/ 574067 w 3749040"/>
              <a:gd name="connsiteY146" fmla="*/ 2019077 h 2546559"/>
              <a:gd name="connsiteX147" fmla="*/ 549056 w 3749040"/>
              <a:gd name="connsiteY147" fmla="*/ 1998585 h 2546559"/>
              <a:gd name="connsiteX148" fmla="*/ 528598 w 3749040"/>
              <a:gd name="connsiteY148" fmla="*/ 1973544 h 2546559"/>
              <a:gd name="connsiteX149" fmla="*/ 511543 w 3749040"/>
              <a:gd name="connsiteY149" fmla="*/ 1946222 h 2546559"/>
              <a:gd name="connsiteX150" fmla="*/ 497904 w 3749040"/>
              <a:gd name="connsiteY150" fmla="*/ 1915485 h 2546559"/>
              <a:gd name="connsiteX151" fmla="*/ 486537 w 3749040"/>
              <a:gd name="connsiteY151" fmla="*/ 1882473 h 2546559"/>
              <a:gd name="connsiteX152" fmla="*/ 476305 w 3749040"/>
              <a:gd name="connsiteY152" fmla="*/ 1849462 h 2546559"/>
              <a:gd name="connsiteX153" fmla="*/ 467212 w 3749040"/>
              <a:gd name="connsiteY153" fmla="*/ 1814172 h 2546559"/>
              <a:gd name="connsiteX154" fmla="*/ 458118 w 3749040"/>
              <a:gd name="connsiteY154" fmla="*/ 1780020 h 2546559"/>
              <a:gd name="connsiteX155" fmla="*/ 447887 w 3749040"/>
              <a:gd name="connsiteY155" fmla="*/ 1745870 h 2546559"/>
              <a:gd name="connsiteX156" fmla="*/ 436519 w 3749040"/>
              <a:gd name="connsiteY156" fmla="*/ 1712856 h 2546559"/>
              <a:gd name="connsiteX157" fmla="*/ 422878 w 3749040"/>
              <a:gd name="connsiteY157" fmla="*/ 1682121 h 2546559"/>
              <a:gd name="connsiteX158" fmla="*/ 406963 w 3749040"/>
              <a:gd name="connsiteY158" fmla="*/ 1653663 h 2546559"/>
              <a:gd name="connsiteX159" fmla="*/ 386500 w 3749040"/>
              <a:gd name="connsiteY159" fmla="*/ 1628619 h 2546559"/>
              <a:gd name="connsiteX160" fmla="*/ 363765 w 3749040"/>
              <a:gd name="connsiteY160" fmla="*/ 1602436 h 2546559"/>
              <a:gd name="connsiteX161" fmla="*/ 337620 w 3749040"/>
              <a:gd name="connsiteY161" fmla="*/ 1579669 h 2546559"/>
              <a:gd name="connsiteX162" fmla="*/ 310335 w 3749040"/>
              <a:gd name="connsiteY162" fmla="*/ 1558040 h 2546559"/>
              <a:gd name="connsiteX163" fmla="*/ 280780 w 3749040"/>
              <a:gd name="connsiteY163" fmla="*/ 1536411 h 2546559"/>
              <a:gd name="connsiteX164" fmla="*/ 252364 w 3749040"/>
              <a:gd name="connsiteY164" fmla="*/ 1514782 h 2546559"/>
              <a:gd name="connsiteX165" fmla="*/ 225080 w 3749040"/>
              <a:gd name="connsiteY165" fmla="*/ 1493153 h 2546559"/>
              <a:gd name="connsiteX166" fmla="*/ 198937 w 3749040"/>
              <a:gd name="connsiteY166" fmla="*/ 1469249 h 2546559"/>
              <a:gd name="connsiteX167" fmla="*/ 176199 w 3749040"/>
              <a:gd name="connsiteY167" fmla="*/ 1445343 h 2546559"/>
              <a:gd name="connsiteX168" fmla="*/ 156875 w 3749040"/>
              <a:gd name="connsiteY168" fmla="*/ 1418023 h 2546559"/>
              <a:gd name="connsiteX169" fmla="*/ 142098 w 3749040"/>
              <a:gd name="connsiteY169" fmla="*/ 1389564 h 2546559"/>
              <a:gd name="connsiteX170" fmla="*/ 131866 w 3749040"/>
              <a:gd name="connsiteY170" fmla="*/ 1355414 h 2546559"/>
              <a:gd name="connsiteX171" fmla="*/ 127320 w 3749040"/>
              <a:gd name="connsiteY171" fmla="*/ 1320125 h 2546559"/>
              <a:gd name="connsiteX172" fmla="*/ 126181 w 3749040"/>
              <a:gd name="connsiteY172" fmla="*/ 1283697 h 2546559"/>
              <a:gd name="connsiteX173" fmla="*/ 129594 w 3749040"/>
              <a:gd name="connsiteY173" fmla="*/ 1244994 h 2546559"/>
              <a:gd name="connsiteX174" fmla="*/ 134140 w 3749040"/>
              <a:gd name="connsiteY174" fmla="*/ 1206288 h 2546559"/>
              <a:gd name="connsiteX175" fmla="*/ 139824 w 3749040"/>
              <a:gd name="connsiteY175" fmla="*/ 1167584 h 2546559"/>
              <a:gd name="connsiteX176" fmla="*/ 144371 w 3749040"/>
              <a:gd name="connsiteY176" fmla="*/ 1128878 h 2546559"/>
              <a:gd name="connsiteX177" fmla="*/ 146643 w 3749040"/>
              <a:gd name="connsiteY177" fmla="*/ 1090175 h 2546559"/>
              <a:gd name="connsiteX178" fmla="*/ 146643 w 3749040"/>
              <a:gd name="connsiteY178" fmla="*/ 1052609 h 2546559"/>
              <a:gd name="connsiteX179" fmla="*/ 142098 w 3749040"/>
              <a:gd name="connsiteY179" fmla="*/ 1017321 h 2546559"/>
              <a:gd name="connsiteX180" fmla="*/ 133002 w 3749040"/>
              <a:gd name="connsiteY180" fmla="*/ 982030 h 2546559"/>
              <a:gd name="connsiteX181" fmla="*/ 119364 w 3749040"/>
              <a:gd name="connsiteY181" fmla="*/ 949019 h 2546559"/>
              <a:gd name="connsiteX182" fmla="*/ 101174 w 3749040"/>
              <a:gd name="connsiteY182" fmla="*/ 914868 h 2546559"/>
              <a:gd name="connsiteX183" fmla="*/ 82987 w 3749040"/>
              <a:gd name="connsiteY183" fmla="*/ 880719 h 2546559"/>
              <a:gd name="connsiteX184" fmla="*/ 62525 w 3749040"/>
              <a:gd name="connsiteY184" fmla="*/ 846567 h 2546559"/>
              <a:gd name="connsiteX185" fmla="*/ 43198 w 3749040"/>
              <a:gd name="connsiteY185" fmla="*/ 813552 h 2546559"/>
              <a:gd name="connsiteX186" fmla="*/ 26147 w 3749040"/>
              <a:gd name="connsiteY186" fmla="*/ 778266 h 2546559"/>
              <a:gd name="connsiteX187" fmla="*/ 12505 w 3749040"/>
              <a:gd name="connsiteY187" fmla="*/ 744112 h 2546559"/>
              <a:gd name="connsiteX188" fmla="*/ 3412 w 3749040"/>
              <a:gd name="connsiteY188" fmla="*/ 708823 h 2546559"/>
              <a:gd name="connsiteX189" fmla="*/ 0 w 3749040"/>
              <a:gd name="connsiteY189" fmla="*/ 672396 h 2546559"/>
              <a:gd name="connsiteX190" fmla="*/ 3412 w 3749040"/>
              <a:gd name="connsiteY190" fmla="*/ 635969 h 2546559"/>
              <a:gd name="connsiteX191" fmla="*/ 12505 w 3749040"/>
              <a:gd name="connsiteY191" fmla="*/ 600680 h 2546559"/>
              <a:gd name="connsiteX192" fmla="*/ 26147 w 3749040"/>
              <a:gd name="connsiteY192" fmla="*/ 566531 h 2546559"/>
              <a:gd name="connsiteX193" fmla="*/ 43198 w 3749040"/>
              <a:gd name="connsiteY193" fmla="*/ 531241 h 2546559"/>
              <a:gd name="connsiteX194" fmla="*/ 62525 w 3749040"/>
              <a:gd name="connsiteY194" fmla="*/ 498228 h 2546559"/>
              <a:gd name="connsiteX195" fmla="*/ 82987 w 3749040"/>
              <a:gd name="connsiteY195" fmla="*/ 464078 h 2546559"/>
              <a:gd name="connsiteX196" fmla="*/ 101174 w 3749040"/>
              <a:gd name="connsiteY196" fmla="*/ 429926 h 2546559"/>
              <a:gd name="connsiteX197" fmla="*/ 119364 w 3749040"/>
              <a:gd name="connsiteY197" fmla="*/ 395775 h 2546559"/>
              <a:gd name="connsiteX198" fmla="*/ 133002 w 3749040"/>
              <a:gd name="connsiteY198" fmla="*/ 362763 h 2546559"/>
              <a:gd name="connsiteX199" fmla="*/ 142098 w 3749040"/>
              <a:gd name="connsiteY199" fmla="*/ 327474 h 2546559"/>
              <a:gd name="connsiteX200" fmla="*/ 146643 w 3749040"/>
              <a:gd name="connsiteY200" fmla="*/ 292185 h 2546559"/>
              <a:gd name="connsiteX201" fmla="*/ 146643 w 3749040"/>
              <a:gd name="connsiteY201" fmla="*/ 254619 h 2546559"/>
              <a:gd name="connsiteX202" fmla="*/ 144371 w 3749040"/>
              <a:gd name="connsiteY202" fmla="*/ 215915 h 2546559"/>
              <a:gd name="connsiteX203" fmla="*/ 139824 w 3749040"/>
              <a:gd name="connsiteY203" fmla="*/ 177213 h 2546559"/>
              <a:gd name="connsiteX204" fmla="*/ 134140 w 3749040"/>
              <a:gd name="connsiteY204" fmla="*/ 138506 h 2546559"/>
              <a:gd name="connsiteX205" fmla="*/ 129594 w 3749040"/>
              <a:gd name="connsiteY205" fmla="*/ 99801 h 2546559"/>
              <a:gd name="connsiteX206" fmla="*/ 126181 w 3749040"/>
              <a:gd name="connsiteY206" fmla="*/ 61098 h 2546559"/>
              <a:gd name="connsiteX207" fmla="*/ 127320 w 3749040"/>
              <a:gd name="connsiteY207" fmla="*/ 24670 h 254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3749040" h="2546559">
                <a:moveTo>
                  <a:pt x="130498" y="0"/>
                </a:moveTo>
                <a:lnTo>
                  <a:pt x="3618544" y="0"/>
                </a:lnTo>
                <a:lnTo>
                  <a:pt x="3621723" y="24670"/>
                </a:lnTo>
                <a:lnTo>
                  <a:pt x="3622860" y="61098"/>
                </a:lnTo>
                <a:lnTo>
                  <a:pt x="3619447" y="99801"/>
                </a:lnTo>
                <a:lnTo>
                  <a:pt x="3614904" y="138506"/>
                </a:lnTo>
                <a:lnTo>
                  <a:pt x="3609219" y="177213"/>
                </a:lnTo>
                <a:lnTo>
                  <a:pt x="3604672" y="215915"/>
                </a:lnTo>
                <a:lnTo>
                  <a:pt x="3602397" y="254619"/>
                </a:lnTo>
                <a:lnTo>
                  <a:pt x="3602397" y="292185"/>
                </a:lnTo>
                <a:lnTo>
                  <a:pt x="3606943" y="327474"/>
                </a:lnTo>
                <a:lnTo>
                  <a:pt x="3616039" y="362763"/>
                </a:lnTo>
                <a:lnTo>
                  <a:pt x="3629679" y="395775"/>
                </a:lnTo>
                <a:lnTo>
                  <a:pt x="3646732" y="429926"/>
                </a:lnTo>
                <a:lnTo>
                  <a:pt x="3666058" y="464078"/>
                </a:lnTo>
                <a:lnTo>
                  <a:pt x="3686517" y="498228"/>
                </a:lnTo>
                <a:lnTo>
                  <a:pt x="3705843" y="531241"/>
                </a:lnTo>
                <a:lnTo>
                  <a:pt x="3722895" y="566531"/>
                </a:lnTo>
                <a:lnTo>
                  <a:pt x="3736535" y="600680"/>
                </a:lnTo>
                <a:lnTo>
                  <a:pt x="3745631" y="635969"/>
                </a:lnTo>
                <a:lnTo>
                  <a:pt x="3749040" y="672396"/>
                </a:lnTo>
                <a:lnTo>
                  <a:pt x="3745631" y="708823"/>
                </a:lnTo>
                <a:lnTo>
                  <a:pt x="3736535" y="744112"/>
                </a:lnTo>
                <a:lnTo>
                  <a:pt x="3722895" y="778266"/>
                </a:lnTo>
                <a:lnTo>
                  <a:pt x="3705843" y="813552"/>
                </a:lnTo>
                <a:lnTo>
                  <a:pt x="3686517" y="846567"/>
                </a:lnTo>
                <a:lnTo>
                  <a:pt x="3666058" y="880719"/>
                </a:lnTo>
                <a:lnTo>
                  <a:pt x="3646732" y="914868"/>
                </a:lnTo>
                <a:lnTo>
                  <a:pt x="3629679" y="949019"/>
                </a:lnTo>
                <a:lnTo>
                  <a:pt x="3616039" y="982030"/>
                </a:lnTo>
                <a:lnTo>
                  <a:pt x="3606943" y="1017321"/>
                </a:lnTo>
                <a:lnTo>
                  <a:pt x="3602397" y="1052609"/>
                </a:lnTo>
                <a:lnTo>
                  <a:pt x="3602397" y="1090175"/>
                </a:lnTo>
                <a:lnTo>
                  <a:pt x="3604672" y="1128878"/>
                </a:lnTo>
                <a:lnTo>
                  <a:pt x="3609219" y="1167584"/>
                </a:lnTo>
                <a:lnTo>
                  <a:pt x="3614904" y="1206288"/>
                </a:lnTo>
                <a:lnTo>
                  <a:pt x="3619447" y="1244994"/>
                </a:lnTo>
                <a:lnTo>
                  <a:pt x="3622860" y="1283697"/>
                </a:lnTo>
                <a:lnTo>
                  <a:pt x="3621723" y="1320125"/>
                </a:lnTo>
                <a:lnTo>
                  <a:pt x="3617176" y="1355414"/>
                </a:lnTo>
                <a:lnTo>
                  <a:pt x="3606943" y="1389564"/>
                </a:lnTo>
                <a:lnTo>
                  <a:pt x="3592167" y="1418023"/>
                </a:lnTo>
                <a:lnTo>
                  <a:pt x="3572844" y="1445343"/>
                </a:lnTo>
                <a:lnTo>
                  <a:pt x="3550106" y="1469249"/>
                </a:lnTo>
                <a:lnTo>
                  <a:pt x="3523960" y="1493153"/>
                </a:lnTo>
                <a:lnTo>
                  <a:pt x="3496679" y="1514782"/>
                </a:lnTo>
                <a:lnTo>
                  <a:pt x="3468261" y="1536411"/>
                </a:lnTo>
                <a:lnTo>
                  <a:pt x="3439842" y="1558040"/>
                </a:lnTo>
                <a:lnTo>
                  <a:pt x="3411423" y="1579669"/>
                </a:lnTo>
                <a:lnTo>
                  <a:pt x="3385277" y="1602436"/>
                </a:lnTo>
                <a:lnTo>
                  <a:pt x="3362541" y="1628619"/>
                </a:lnTo>
                <a:lnTo>
                  <a:pt x="3342079" y="1653663"/>
                </a:lnTo>
                <a:lnTo>
                  <a:pt x="3326165" y="1682121"/>
                </a:lnTo>
                <a:lnTo>
                  <a:pt x="3312523" y="1712856"/>
                </a:lnTo>
                <a:lnTo>
                  <a:pt x="3301157" y="1745870"/>
                </a:lnTo>
                <a:lnTo>
                  <a:pt x="3290925" y="1780020"/>
                </a:lnTo>
                <a:lnTo>
                  <a:pt x="3281831" y="1814172"/>
                </a:lnTo>
                <a:lnTo>
                  <a:pt x="3272738" y="1849462"/>
                </a:lnTo>
                <a:lnTo>
                  <a:pt x="3262507" y="1882473"/>
                </a:lnTo>
                <a:lnTo>
                  <a:pt x="3251139" y="1915485"/>
                </a:lnTo>
                <a:lnTo>
                  <a:pt x="3237498" y="1946222"/>
                </a:lnTo>
                <a:lnTo>
                  <a:pt x="3220445" y="1973544"/>
                </a:lnTo>
                <a:lnTo>
                  <a:pt x="3199985" y="1998585"/>
                </a:lnTo>
                <a:lnTo>
                  <a:pt x="3174973" y="2019077"/>
                </a:lnTo>
                <a:lnTo>
                  <a:pt x="3147691" y="2036151"/>
                </a:lnTo>
                <a:lnTo>
                  <a:pt x="3117002" y="2049811"/>
                </a:lnTo>
                <a:lnTo>
                  <a:pt x="3084033" y="2061196"/>
                </a:lnTo>
                <a:lnTo>
                  <a:pt x="3051068" y="2071440"/>
                </a:lnTo>
                <a:lnTo>
                  <a:pt x="3015827" y="2080549"/>
                </a:lnTo>
                <a:lnTo>
                  <a:pt x="2981727" y="2089656"/>
                </a:lnTo>
                <a:lnTo>
                  <a:pt x="2947623" y="2099899"/>
                </a:lnTo>
                <a:lnTo>
                  <a:pt x="2914658" y="2111283"/>
                </a:lnTo>
                <a:lnTo>
                  <a:pt x="2883965" y="2124945"/>
                </a:lnTo>
                <a:lnTo>
                  <a:pt x="2855545" y="2140882"/>
                </a:lnTo>
                <a:lnTo>
                  <a:pt x="2830536" y="2161369"/>
                </a:lnTo>
                <a:lnTo>
                  <a:pt x="2804392" y="2184137"/>
                </a:lnTo>
                <a:lnTo>
                  <a:pt x="2781656" y="2210320"/>
                </a:lnTo>
                <a:lnTo>
                  <a:pt x="2760057" y="2237640"/>
                </a:lnTo>
                <a:lnTo>
                  <a:pt x="2738459" y="2266100"/>
                </a:lnTo>
                <a:lnTo>
                  <a:pt x="2716861" y="2294559"/>
                </a:lnTo>
                <a:lnTo>
                  <a:pt x="2695264" y="2321879"/>
                </a:lnTo>
                <a:lnTo>
                  <a:pt x="2671391" y="2348063"/>
                </a:lnTo>
                <a:lnTo>
                  <a:pt x="2647517" y="2370829"/>
                </a:lnTo>
                <a:lnTo>
                  <a:pt x="2620237" y="2390182"/>
                </a:lnTo>
                <a:lnTo>
                  <a:pt x="2591817" y="2404981"/>
                </a:lnTo>
                <a:lnTo>
                  <a:pt x="2557715" y="2415225"/>
                </a:lnTo>
                <a:lnTo>
                  <a:pt x="2522475" y="2419780"/>
                </a:lnTo>
                <a:lnTo>
                  <a:pt x="2486098" y="2420918"/>
                </a:lnTo>
                <a:lnTo>
                  <a:pt x="2447449" y="2417501"/>
                </a:lnTo>
                <a:lnTo>
                  <a:pt x="2408798" y="2412950"/>
                </a:lnTo>
                <a:lnTo>
                  <a:pt x="2370146" y="2407256"/>
                </a:lnTo>
                <a:lnTo>
                  <a:pt x="2331499" y="2402705"/>
                </a:lnTo>
                <a:lnTo>
                  <a:pt x="2292849" y="2400427"/>
                </a:lnTo>
                <a:lnTo>
                  <a:pt x="2255336" y="2400427"/>
                </a:lnTo>
                <a:lnTo>
                  <a:pt x="2220096" y="2404981"/>
                </a:lnTo>
                <a:lnTo>
                  <a:pt x="2184855" y="2414087"/>
                </a:lnTo>
                <a:lnTo>
                  <a:pt x="2150753" y="2427748"/>
                </a:lnTo>
                <a:lnTo>
                  <a:pt x="2116651" y="2445960"/>
                </a:lnTo>
                <a:lnTo>
                  <a:pt x="2082547" y="2464176"/>
                </a:lnTo>
                <a:lnTo>
                  <a:pt x="2048445" y="2484663"/>
                </a:lnTo>
                <a:lnTo>
                  <a:pt x="2015478" y="2504016"/>
                </a:lnTo>
                <a:lnTo>
                  <a:pt x="1980238" y="2521093"/>
                </a:lnTo>
                <a:lnTo>
                  <a:pt x="1946135" y="2534755"/>
                </a:lnTo>
                <a:lnTo>
                  <a:pt x="1910897" y="2543861"/>
                </a:lnTo>
                <a:lnTo>
                  <a:pt x="1882144" y="2546559"/>
                </a:lnTo>
                <a:lnTo>
                  <a:pt x="1866898" y="2546559"/>
                </a:lnTo>
                <a:lnTo>
                  <a:pt x="1838143" y="2543861"/>
                </a:lnTo>
                <a:lnTo>
                  <a:pt x="1802906" y="2534755"/>
                </a:lnTo>
                <a:lnTo>
                  <a:pt x="1768802" y="2521093"/>
                </a:lnTo>
                <a:lnTo>
                  <a:pt x="1733562" y="2504016"/>
                </a:lnTo>
                <a:lnTo>
                  <a:pt x="1700597" y="2484663"/>
                </a:lnTo>
                <a:lnTo>
                  <a:pt x="1666493" y="2464176"/>
                </a:lnTo>
                <a:lnTo>
                  <a:pt x="1632392" y="2445960"/>
                </a:lnTo>
                <a:lnTo>
                  <a:pt x="1598289" y="2427748"/>
                </a:lnTo>
                <a:lnTo>
                  <a:pt x="1565321" y="2414087"/>
                </a:lnTo>
                <a:lnTo>
                  <a:pt x="1528945" y="2404981"/>
                </a:lnTo>
                <a:lnTo>
                  <a:pt x="1493708" y="2400427"/>
                </a:lnTo>
                <a:lnTo>
                  <a:pt x="1456191" y="2400427"/>
                </a:lnTo>
                <a:lnTo>
                  <a:pt x="1417542" y="2402705"/>
                </a:lnTo>
                <a:lnTo>
                  <a:pt x="1378894" y="2407256"/>
                </a:lnTo>
                <a:lnTo>
                  <a:pt x="1340242" y="2412950"/>
                </a:lnTo>
                <a:lnTo>
                  <a:pt x="1301594" y="2417501"/>
                </a:lnTo>
                <a:lnTo>
                  <a:pt x="1262944" y="2420918"/>
                </a:lnTo>
                <a:lnTo>
                  <a:pt x="1226568" y="2419780"/>
                </a:lnTo>
                <a:lnTo>
                  <a:pt x="1191328" y="2415225"/>
                </a:lnTo>
                <a:lnTo>
                  <a:pt x="1157224" y="2404981"/>
                </a:lnTo>
                <a:lnTo>
                  <a:pt x="1128806" y="2390182"/>
                </a:lnTo>
                <a:lnTo>
                  <a:pt x="1101524" y="2370829"/>
                </a:lnTo>
                <a:lnTo>
                  <a:pt x="1077652" y="2348063"/>
                </a:lnTo>
                <a:lnTo>
                  <a:pt x="1053778" y="2321879"/>
                </a:lnTo>
                <a:lnTo>
                  <a:pt x="1032180" y="2294559"/>
                </a:lnTo>
                <a:lnTo>
                  <a:pt x="1010582" y="2266100"/>
                </a:lnTo>
                <a:lnTo>
                  <a:pt x="988986" y="2237640"/>
                </a:lnTo>
                <a:lnTo>
                  <a:pt x="967387" y="2210320"/>
                </a:lnTo>
                <a:lnTo>
                  <a:pt x="944648" y="2184137"/>
                </a:lnTo>
                <a:lnTo>
                  <a:pt x="918504" y="2161369"/>
                </a:lnTo>
                <a:lnTo>
                  <a:pt x="893495" y="2140882"/>
                </a:lnTo>
                <a:lnTo>
                  <a:pt x="865079" y="2124945"/>
                </a:lnTo>
                <a:lnTo>
                  <a:pt x="834384" y="2111283"/>
                </a:lnTo>
                <a:lnTo>
                  <a:pt x="801420" y="2099899"/>
                </a:lnTo>
                <a:lnTo>
                  <a:pt x="767316" y="2089656"/>
                </a:lnTo>
                <a:lnTo>
                  <a:pt x="733212" y="2080549"/>
                </a:lnTo>
                <a:lnTo>
                  <a:pt x="697973" y="2071440"/>
                </a:lnTo>
                <a:lnTo>
                  <a:pt x="665007" y="2061196"/>
                </a:lnTo>
                <a:lnTo>
                  <a:pt x="632041" y="2049811"/>
                </a:lnTo>
                <a:lnTo>
                  <a:pt x="601350" y="2036151"/>
                </a:lnTo>
                <a:lnTo>
                  <a:pt x="574067" y="2019077"/>
                </a:lnTo>
                <a:lnTo>
                  <a:pt x="549056" y="1998585"/>
                </a:lnTo>
                <a:lnTo>
                  <a:pt x="528598" y="1973544"/>
                </a:lnTo>
                <a:lnTo>
                  <a:pt x="511543" y="1946222"/>
                </a:lnTo>
                <a:lnTo>
                  <a:pt x="497904" y="1915485"/>
                </a:lnTo>
                <a:lnTo>
                  <a:pt x="486537" y="1882473"/>
                </a:lnTo>
                <a:lnTo>
                  <a:pt x="476305" y="1849462"/>
                </a:lnTo>
                <a:lnTo>
                  <a:pt x="467212" y="1814172"/>
                </a:lnTo>
                <a:lnTo>
                  <a:pt x="458118" y="1780020"/>
                </a:lnTo>
                <a:lnTo>
                  <a:pt x="447887" y="1745870"/>
                </a:lnTo>
                <a:lnTo>
                  <a:pt x="436519" y="1712856"/>
                </a:lnTo>
                <a:lnTo>
                  <a:pt x="422878" y="1682121"/>
                </a:lnTo>
                <a:lnTo>
                  <a:pt x="406963" y="1653663"/>
                </a:lnTo>
                <a:lnTo>
                  <a:pt x="386500" y="1628619"/>
                </a:lnTo>
                <a:lnTo>
                  <a:pt x="363765" y="1602436"/>
                </a:lnTo>
                <a:lnTo>
                  <a:pt x="337620" y="1579669"/>
                </a:lnTo>
                <a:lnTo>
                  <a:pt x="310335" y="1558040"/>
                </a:lnTo>
                <a:lnTo>
                  <a:pt x="280780" y="1536411"/>
                </a:lnTo>
                <a:lnTo>
                  <a:pt x="252364" y="1514782"/>
                </a:lnTo>
                <a:lnTo>
                  <a:pt x="225080" y="1493153"/>
                </a:lnTo>
                <a:lnTo>
                  <a:pt x="198937" y="1469249"/>
                </a:lnTo>
                <a:lnTo>
                  <a:pt x="176199" y="1445343"/>
                </a:lnTo>
                <a:lnTo>
                  <a:pt x="156875" y="1418023"/>
                </a:lnTo>
                <a:lnTo>
                  <a:pt x="142098" y="1389564"/>
                </a:lnTo>
                <a:lnTo>
                  <a:pt x="131866" y="1355414"/>
                </a:lnTo>
                <a:lnTo>
                  <a:pt x="127320" y="1320125"/>
                </a:lnTo>
                <a:lnTo>
                  <a:pt x="126181" y="1283697"/>
                </a:lnTo>
                <a:lnTo>
                  <a:pt x="129594" y="1244994"/>
                </a:lnTo>
                <a:lnTo>
                  <a:pt x="134140" y="1206288"/>
                </a:lnTo>
                <a:lnTo>
                  <a:pt x="139824" y="1167584"/>
                </a:lnTo>
                <a:lnTo>
                  <a:pt x="144371" y="1128878"/>
                </a:lnTo>
                <a:lnTo>
                  <a:pt x="146643" y="1090175"/>
                </a:lnTo>
                <a:lnTo>
                  <a:pt x="146643" y="1052609"/>
                </a:lnTo>
                <a:lnTo>
                  <a:pt x="142098" y="1017321"/>
                </a:lnTo>
                <a:lnTo>
                  <a:pt x="133002" y="982030"/>
                </a:lnTo>
                <a:lnTo>
                  <a:pt x="119364" y="949019"/>
                </a:lnTo>
                <a:lnTo>
                  <a:pt x="101174" y="914868"/>
                </a:lnTo>
                <a:lnTo>
                  <a:pt x="82987" y="880719"/>
                </a:lnTo>
                <a:lnTo>
                  <a:pt x="62525" y="846567"/>
                </a:lnTo>
                <a:lnTo>
                  <a:pt x="43198" y="813552"/>
                </a:lnTo>
                <a:lnTo>
                  <a:pt x="26147" y="778266"/>
                </a:lnTo>
                <a:lnTo>
                  <a:pt x="12505" y="744112"/>
                </a:lnTo>
                <a:lnTo>
                  <a:pt x="3412" y="708823"/>
                </a:lnTo>
                <a:lnTo>
                  <a:pt x="0" y="672396"/>
                </a:lnTo>
                <a:lnTo>
                  <a:pt x="3412" y="635969"/>
                </a:lnTo>
                <a:lnTo>
                  <a:pt x="12505" y="600680"/>
                </a:lnTo>
                <a:lnTo>
                  <a:pt x="26147" y="566531"/>
                </a:lnTo>
                <a:lnTo>
                  <a:pt x="43198" y="531241"/>
                </a:lnTo>
                <a:lnTo>
                  <a:pt x="62525" y="498228"/>
                </a:lnTo>
                <a:lnTo>
                  <a:pt x="82987" y="464078"/>
                </a:lnTo>
                <a:lnTo>
                  <a:pt x="101174" y="429926"/>
                </a:lnTo>
                <a:lnTo>
                  <a:pt x="119364" y="395775"/>
                </a:lnTo>
                <a:lnTo>
                  <a:pt x="133002" y="362763"/>
                </a:lnTo>
                <a:lnTo>
                  <a:pt x="142098" y="327474"/>
                </a:lnTo>
                <a:lnTo>
                  <a:pt x="146643" y="292185"/>
                </a:lnTo>
                <a:lnTo>
                  <a:pt x="146643" y="254619"/>
                </a:lnTo>
                <a:lnTo>
                  <a:pt x="144371" y="215915"/>
                </a:lnTo>
                <a:lnTo>
                  <a:pt x="139824" y="177213"/>
                </a:lnTo>
                <a:lnTo>
                  <a:pt x="134140" y="138506"/>
                </a:lnTo>
                <a:lnTo>
                  <a:pt x="129594" y="99801"/>
                </a:lnTo>
                <a:lnTo>
                  <a:pt x="126181" y="61098"/>
                </a:lnTo>
                <a:lnTo>
                  <a:pt x="127320" y="2467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3F176F2-C427-2240-7625-230648E30031}"/>
              </a:ext>
            </a:extLst>
          </p:cNvPr>
          <p:cNvSpPr>
            <a:spLocks noGrp="1"/>
          </p:cNvSpPr>
          <p:nvPr>
            <p:ph idx="1"/>
          </p:nvPr>
        </p:nvSpPr>
        <p:spPr>
          <a:xfrm>
            <a:off x="772883" y="1769629"/>
            <a:ext cx="6268278" cy="4883402"/>
          </a:xfrm>
        </p:spPr>
        <p:txBody>
          <a:bodyPr anchor="t">
            <a:normAutofit fontScale="92500" lnSpcReduction="10000"/>
          </a:bodyPr>
          <a:lstStyle/>
          <a:p>
            <a:pPr marL="342900" indent="-342900">
              <a:lnSpc>
                <a:spcPct val="100000"/>
              </a:lnSpc>
              <a:buFont typeface="Arial" panose="020B0604020202020204" pitchFamily="34" charset="0"/>
              <a:buChar char="•"/>
            </a:pPr>
            <a:r>
              <a:rPr lang="en-US" sz="2400" dirty="0">
                <a:solidFill>
                  <a:schemeClr val="tx1"/>
                </a:solidFill>
              </a:rPr>
              <a:t>If you have a question that you want to ask but you don’t want to ask it out loud… write it on a piece of paper and place it in the question box. </a:t>
            </a:r>
          </a:p>
          <a:p>
            <a:pPr marL="342900" indent="-342900">
              <a:lnSpc>
                <a:spcPct val="100000"/>
              </a:lnSpc>
              <a:buFont typeface="Arial" panose="020B0604020202020204" pitchFamily="34" charset="0"/>
              <a:buChar char="•"/>
            </a:pPr>
            <a:endParaRPr lang="en-US" sz="2400" dirty="0">
              <a:solidFill>
                <a:schemeClr val="tx1"/>
              </a:solidFill>
            </a:endParaRPr>
          </a:p>
          <a:p>
            <a:pPr marL="342900" indent="-342900">
              <a:lnSpc>
                <a:spcPct val="100000"/>
              </a:lnSpc>
              <a:buFont typeface="Arial" panose="020B0604020202020204" pitchFamily="34" charset="0"/>
              <a:buChar char="•"/>
            </a:pPr>
            <a:r>
              <a:rPr lang="en-US" sz="2400" dirty="0">
                <a:solidFill>
                  <a:schemeClr val="tx1"/>
                </a:solidFill>
              </a:rPr>
              <a:t>In some lessons we will read out questions that are in the box and your teacher will answer them. </a:t>
            </a:r>
          </a:p>
          <a:p>
            <a:pPr marL="342900" indent="-342900">
              <a:lnSpc>
                <a:spcPct val="100000"/>
              </a:lnSpc>
              <a:buFont typeface="Arial" panose="020B0604020202020204" pitchFamily="34" charset="0"/>
              <a:buChar char="•"/>
            </a:pPr>
            <a:endParaRPr lang="en-US" sz="2400" dirty="0">
              <a:solidFill>
                <a:schemeClr val="tx1"/>
              </a:solidFill>
            </a:endParaRPr>
          </a:p>
          <a:p>
            <a:pPr marL="342900" indent="-342900">
              <a:lnSpc>
                <a:spcPct val="100000"/>
              </a:lnSpc>
              <a:buFont typeface="Arial" panose="020B0604020202020204" pitchFamily="34" charset="0"/>
              <a:buChar char="•"/>
            </a:pPr>
            <a:r>
              <a:rPr lang="en-US" sz="2400" dirty="0">
                <a:solidFill>
                  <a:schemeClr val="tx1"/>
                </a:solidFill>
              </a:rPr>
              <a:t>You do not need to write your name – you can remain anonymous if you like!</a:t>
            </a:r>
          </a:p>
          <a:p>
            <a:pPr marL="342900" indent="-342900">
              <a:lnSpc>
                <a:spcPct val="100000"/>
              </a:lnSpc>
              <a:buFont typeface="Arial" panose="020B0604020202020204" pitchFamily="34" charset="0"/>
              <a:buChar char="•"/>
            </a:pPr>
            <a:endParaRPr lang="en-US" sz="2400" dirty="0">
              <a:solidFill>
                <a:schemeClr val="tx1"/>
              </a:solidFill>
            </a:endParaRPr>
          </a:p>
          <a:p>
            <a:pPr marL="342900" indent="-342900">
              <a:lnSpc>
                <a:spcPct val="100000"/>
              </a:lnSpc>
              <a:buFont typeface="Arial" panose="020B0604020202020204" pitchFamily="34" charset="0"/>
              <a:buChar char="•"/>
            </a:pPr>
            <a:r>
              <a:rPr lang="en-US" sz="2400" dirty="0">
                <a:solidFill>
                  <a:schemeClr val="tx1"/>
                </a:solidFill>
              </a:rPr>
              <a:t>If you would like to have a chat with your teacher, write your name on your question paper and they can speak with you personally, or just ask to have a chat!</a:t>
            </a:r>
          </a:p>
        </p:txBody>
      </p:sp>
      <p:sp>
        <p:nvSpPr>
          <p:cNvPr id="16" name="Freeform: Shape 15">
            <a:extLst>
              <a:ext uri="{FF2B5EF4-FFF2-40B4-BE49-F238E27FC236}">
                <a16:creationId xmlns:a16="http://schemas.microsoft.com/office/drawing/2014/main" id="{17AA5E11-CD44-443B-9FB7-57A2267C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885" y="2263566"/>
            <a:ext cx="4542115" cy="4614473"/>
          </a:xfrm>
          <a:custGeom>
            <a:avLst/>
            <a:gdLst>
              <a:gd name="connsiteX0" fmla="*/ 3017089 w 4542115"/>
              <a:gd name="connsiteY0" fmla="*/ 0 h 4614473"/>
              <a:gd name="connsiteX1" fmla="*/ 3075636 w 4542115"/>
              <a:gd name="connsiteY1" fmla="*/ 5494 h 4614473"/>
              <a:gd name="connsiteX2" fmla="*/ 3132353 w 4542115"/>
              <a:gd name="connsiteY2" fmla="*/ 20154 h 4614473"/>
              <a:gd name="connsiteX3" fmla="*/ 3187242 w 4542115"/>
              <a:gd name="connsiteY3" fmla="*/ 42142 h 4614473"/>
              <a:gd name="connsiteX4" fmla="*/ 3243962 w 4542115"/>
              <a:gd name="connsiteY4" fmla="*/ 69623 h 4614473"/>
              <a:gd name="connsiteX5" fmla="*/ 3297023 w 4542115"/>
              <a:gd name="connsiteY5" fmla="*/ 100772 h 4614473"/>
              <a:gd name="connsiteX6" fmla="*/ 3351911 w 4542115"/>
              <a:gd name="connsiteY6" fmla="*/ 133754 h 4614473"/>
              <a:gd name="connsiteX7" fmla="*/ 3406803 w 4542115"/>
              <a:gd name="connsiteY7" fmla="*/ 163066 h 4614473"/>
              <a:gd name="connsiteX8" fmla="*/ 3461689 w 4542115"/>
              <a:gd name="connsiteY8" fmla="*/ 192379 h 4614473"/>
              <a:gd name="connsiteX9" fmla="*/ 3516579 w 4542115"/>
              <a:gd name="connsiteY9" fmla="*/ 214366 h 4614473"/>
              <a:gd name="connsiteX10" fmla="*/ 3573300 w 4542115"/>
              <a:gd name="connsiteY10" fmla="*/ 229025 h 4614473"/>
              <a:gd name="connsiteX11" fmla="*/ 3630019 w 4542115"/>
              <a:gd name="connsiteY11" fmla="*/ 236355 h 4614473"/>
              <a:gd name="connsiteX12" fmla="*/ 3690397 w 4542115"/>
              <a:gd name="connsiteY12" fmla="*/ 236355 h 4614473"/>
              <a:gd name="connsiteX13" fmla="*/ 3752606 w 4542115"/>
              <a:gd name="connsiteY13" fmla="*/ 232693 h 4614473"/>
              <a:gd name="connsiteX14" fmla="*/ 3814809 w 4542115"/>
              <a:gd name="connsiteY14" fmla="*/ 225361 h 4614473"/>
              <a:gd name="connsiteX15" fmla="*/ 3877020 w 4542115"/>
              <a:gd name="connsiteY15" fmla="*/ 216201 h 4614473"/>
              <a:gd name="connsiteX16" fmla="*/ 3939231 w 4542115"/>
              <a:gd name="connsiteY16" fmla="*/ 208872 h 4614473"/>
              <a:gd name="connsiteX17" fmla="*/ 4001437 w 4542115"/>
              <a:gd name="connsiteY17" fmla="*/ 203373 h 4614473"/>
              <a:gd name="connsiteX18" fmla="*/ 4059986 w 4542115"/>
              <a:gd name="connsiteY18" fmla="*/ 205206 h 4614473"/>
              <a:gd name="connsiteX19" fmla="*/ 4116706 w 4542115"/>
              <a:gd name="connsiteY19" fmla="*/ 212538 h 4614473"/>
              <a:gd name="connsiteX20" fmla="*/ 4171595 w 4542115"/>
              <a:gd name="connsiteY20" fmla="*/ 229025 h 4614473"/>
              <a:gd name="connsiteX21" fmla="*/ 4217336 w 4542115"/>
              <a:gd name="connsiteY21" fmla="*/ 252845 h 4614473"/>
              <a:gd name="connsiteX22" fmla="*/ 4261245 w 4542115"/>
              <a:gd name="connsiteY22" fmla="*/ 283994 h 4614473"/>
              <a:gd name="connsiteX23" fmla="*/ 4299669 w 4542115"/>
              <a:gd name="connsiteY23" fmla="*/ 320637 h 4614473"/>
              <a:gd name="connsiteX24" fmla="*/ 4338095 w 4542115"/>
              <a:gd name="connsiteY24" fmla="*/ 362777 h 4614473"/>
              <a:gd name="connsiteX25" fmla="*/ 4372856 w 4542115"/>
              <a:gd name="connsiteY25" fmla="*/ 406750 h 4614473"/>
              <a:gd name="connsiteX26" fmla="*/ 4407617 w 4542115"/>
              <a:gd name="connsiteY26" fmla="*/ 452556 h 4614473"/>
              <a:gd name="connsiteX27" fmla="*/ 4442381 w 4542115"/>
              <a:gd name="connsiteY27" fmla="*/ 498362 h 4614473"/>
              <a:gd name="connsiteX28" fmla="*/ 4477145 w 4542115"/>
              <a:gd name="connsiteY28" fmla="*/ 542337 h 4614473"/>
              <a:gd name="connsiteX29" fmla="*/ 4513739 w 4542115"/>
              <a:gd name="connsiteY29" fmla="*/ 584477 h 4614473"/>
              <a:gd name="connsiteX30" fmla="*/ 4542115 w 4542115"/>
              <a:gd name="connsiteY30" fmla="*/ 609189 h 4614473"/>
              <a:gd name="connsiteX31" fmla="*/ 4542115 w 4542115"/>
              <a:gd name="connsiteY31" fmla="*/ 4614473 h 4614473"/>
              <a:gd name="connsiteX32" fmla="*/ 664769 w 4542115"/>
              <a:gd name="connsiteY32" fmla="*/ 4614473 h 4614473"/>
              <a:gd name="connsiteX33" fmla="*/ 655016 w 4542115"/>
              <a:gd name="connsiteY33" fmla="*/ 4597035 h 4614473"/>
              <a:gd name="connsiteX34" fmla="*/ 622081 w 4542115"/>
              <a:gd name="connsiteY34" fmla="*/ 4556726 h 4614473"/>
              <a:gd name="connsiteX35" fmla="*/ 585489 w 4542115"/>
              <a:gd name="connsiteY35" fmla="*/ 4514583 h 4614473"/>
              <a:gd name="connsiteX36" fmla="*/ 543408 w 4542115"/>
              <a:gd name="connsiteY36" fmla="*/ 4477940 h 4614473"/>
              <a:gd name="connsiteX37" fmla="*/ 499492 w 4542115"/>
              <a:gd name="connsiteY37" fmla="*/ 4443127 h 4614473"/>
              <a:gd name="connsiteX38" fmla="*/ 451923 w 4542115"/>
              <a:gd name="connsiteY38" fmla="*/ 4408315 h 4614473"/>
              <a:gd name="connsiteX39" fmla="*/ 406186 w 4542115"/>
              <a:gd name="connsiteY39" fmla="*/ 4373502 h 4614473"/>
              <a:gd name="connsiteX40" fmla="*/ 362272 w 4542115"/>
              <a:gd name="connsiteY40" fmla="*/ 4338689 h 4614473"/>
              <a:gd name="connsiteX41" fmla="*/ 320194 w 4542115"/>
              <a:gd name="connsiteY41" fmla="*/ 4300215 h 4614473"/>
              <a:gd name="connsiteX42" fmla="*/ 283597 w 4542115"/>
              <a:gd name="connsiteY42" fmla="*/ 4261739 h 4614473"/>
              <a:gd name="connsiteX43" fmla="*/ 252494 w 4542115"/>
              <a:gd name="connsiteY43" fmla="*/ 4217766 h 4614473"/>
              <a:gd name="connsiteX44" fmla="*/ 228710 w 4542115"/>
              <a:gd name="connsiteY44" fmla="*/ 4171960 h 4614473"/>
              <a:gd name="connsiteX45" fmla="*/ 212241 w 4542115"/>
              <a:gd name="connsiteY45" fmla="*/ 4116996 h 4614473"/>
              <a:gd name="connsiteX46" fmla="*/ 204924 w 4542115"/>
              <a:gd name="connsiteY46" fmla="*/ 4060197 h 4614473"/>
              <a:gd name="connsiteX47" fmla="*/ 203092 w 4542115"/>
              <a:gd name="connsiteY47" fmla="*/ 4001565 h 4614473"/>
              <a:gd name="connsiteX48" fmla="*/ 208585 w 4542115"/>
              <a:gd name="connsiteY48" fmla="*/ 3939271 h 4614473"/>
              <a:gd name="connsiteX49" fmla="*/ 215902 w 4542115"/>
              <a:gd name="connsiteY49" fmla="*/ 3876973 h 4614473"/>
              <a:gd name="connsiteX50" fmla="*/ 225050 w 4542115"/>
              <a:gd name="connsiteY50" fmla="*/ 3814678 h 4614473"/>
              <a:gd name="connsiteX51" fmla="*/ 232369 w 4542115"/>
              <a:gd name="connsiteY51" fmla="*/ 3752380 h 4614473"/>
              <a:gd name="connsiteX52" fmla="*/ 236025 w 4542115"/>
              <a:gd name="connsiteY52" fmla="*/ 3690086 h 4614473"/>
              <a:gd name="connsiteX53" fmla="*/ 236025 w 4542115"/>
              <a:gd name="connsiteY53" fmla="*/ 3629623 h 4614473"/>
              <a:gd name="connsiteX54" fmla="*/ 228710 w 4542115"/>
              <a:gd name="connsiteY54" fmla="*/ 3572826 h 4614473"/>
              <a:gd name="connsiteX55" fmla="*/ 214070 w 4542115"/>
              <a:gd name="connsiteY55" fmla="*/ 3516025 h 4614473"/>
              <a:gd name="connsiteX56" fmla="*/ 192118 w 4542115"/>
              <a:gd name="connsiteY56" fmla="*/ 3462892 h 4614473"/>
              <a:gd name="connsiteX57" fmla="*/ 162841 w 4542115"/>
              <a:gd name="connsiteY57" fmla="*/ 3407926 h 4614473"/>
              <a:gd name="connsiteX58" fmla="*/ 133569 w 4542115"/>
              <a:gd name="connsiteY58" fmla="*/ 3352962 h 4614473"/>
              <a:gd name="connsiteX59" fmla="*/ 100635 w 4542115"/>
              <a:gd name="connsiteY59" fmla="*/ 3297993 h 4614473"/>
              <a:gd name="connsiteX60" fmla="*/ 69528 w 4542115"/>
              <a:gd name="connsiteY60" fmla="*/ 3244856 h 4614473"/>
              <a:gd name="connsiteX61" fmla="*/ 42083 w 4542115"/>
              <a:gd name="connsiteY61" fmla="*/ 3188061 h 4614473"/>
              <a:gd name="connsiteX62" fmla="*/ 20128 w 4542115"/>
              <a:gd name="connsiteY62" fmla="*/ 3133090 h 4614473"/>
              <a:gd name="connsiteX63" fmla="*/ 5491 w 4542115"/>
              <a:gd name="connsiteY63" fmla="*/ 3076291 h 4614473"/>
              <a:gd name="connsiteX64" fmla="*/ 0 w 4542115"/>
              <a:gd name="connsiteY64" fmla="*/ 3017661 h 4614473"/>
              <a:gd name="connsiteX65" fmla="*/ 5491 w 4542115"/>
              <a:gd name="connsiteY65" fmla="*/ 2959031 h 4614473"/>
              <a:gd name="connsiteX66" fmla="*/ 20128 w 4542115"/>
              <a:gd name="connsiteY66" fmla="*/ 2902232 h 4614473"/>
              <a:gd name="connsiteX67" fmla="*/ 42083 w 4542115"/>
              <a:gd name="connsiteY67" fmla="*/ 2847268 h 4614473"/>
              <a:gd name="connsiteX68" fmla="*/ 69528 w 4542115"/>
              <a:gd name="connsiteY68" fmla="*/ 2790469 h 4614473"/>
              <a:gd name="connsiteX69" fmla="*/ 100635 w 4542115"/>
              <a:gd name="connsiteY69" fmla="*/ 2737334 h 4614473"/>
              <a:gd name="connsiteX70" fmla="*/ 133569 w 4542115"/>
              <a:gd name="connsiteY70" fmla="*/ 2682368 h 4614473"/>
              <a:gd name="connsiteX71" fmla="*/ 162841 w 4542115"/>
              <a:gd name="connsiteY71" fmla="*/ 2627399 h 4614473"/>
              <a:gd name="connsiteX72" fmla="*/ 192118 w 4542115"/>
              <a:gd name="connsiteY72" fmla="*/ 2572433 h 4614473"/>
              <a:gd name="connsiteX73" fmla="*/ 214070 w 4542115"/>
              <a:gd name="connsiteY73" fmla="*/ 2519300 h 4614473"/>
              <a:gd name="connsiteX74" fmla="*/ 228710 w 4542115"/>
              <a:gd name="connsiteY74" fmla="*/ 2462501 h 4614473"/>
              <a:gd name="connsiteX75" fmla="*/ 236025 w 4542115"/>
              <a:gd name="connsiteY75" fmla="*/ 2405702 h 4614473"/>
              <a:gd name="connsiteX76" fmla="*/ 236025 w 4542115"/>
              <a:gd name="connsiteY76" fmla="*/ 2345239 h 4614473"/>
              <a:gd name="connsiteX77" fmla="*/ 232369 w 4542115"/>
              <a:gd name="connsiteY77" fmla="*/ 2282943 h 4614473"/>
              <a:gd name="connsiteX78" fmla="*/ 225050 w 4542115"/>
              <a:gd name="connsiteY78" fmla="*/ 2220652 h 4614473"/>
              <a:gd name="connsiteX79" fmla="*/ 215902 w 4542115"/>
              <a:gd name="connsiteY79" fmla="*/ 2158351 h 4614473"/>
              <a:gd name="connsiteX80" fmla="*/ 208585 w 4542115"/>
              <a:gd name="connsiteY80" fmla="*/ 2096056 h 4614473"/>
              <a:gd name="connsiteX81" fmla="*/ 203092 w 4542115"/>
              <a:gd name="connsiteY81" fmla="*/ 2033762 h 4614473"/>
              <a:gd name="connsiteX82" fmla="*/ 204924 w 4542115"/>
              <a:gd name="connsiteY82" fmla="*/ 1975130 h 4614473"/>
              <a:gd name="connsiteX83" fmla="*/ 212241 w 4542115"/>
              <a:gd name="connsiteY83" fmla="*/ 1918331 h 4614473"/>
              <a:gd name="connsiteX84" fmla="*/ 228710 w 4542115"/>
              <a:gd name="connsiteY84" fmla="*/ 1863365 h 4614473"/>
              <a:gd name="connsiteX85" fmla="*/ 252494 w 4542115"/>
              <a:gd name="connsiteY85" fmla="*/ 1817559 h 4614473"/>
              <a:gd name="connsiteX86" fmla="*/ 283597 w 4542115"/>
              <a:gd name="connsiteY86" fmla="*/ 1773588 h 4614473"/>
              <a:gd name="connsiteX87" fmla="*/ 320194 w 4542115"/>
              <a:gd name="connsiteY87" fmla="*/ 1735110 h 4614473"/>
              <a:gd name="connsiteX88" fmla="*/ 362272 w 4542115"/>
              <a:gd name="connsiteY88" fmla="*/ 1696633 h 4614473"/>
              <a:gd name="connsiteX89" fmla="*/ 406186 w 4542115"/>
              <a:gd name="connsiteY89" fmla="*/ 1661821 h 4614473"/>
              <a:gd name="connsiteX90" fmla="*/ 451923 w 4542115"/>
              <a:gd name="connsiteY90" fmla="*/ 1627010 h 4614473"/>
              <a:gd name="connsiteX91" fmla="*/ 499492 w 4542115"/>
              <a:gd name="connsiteY91" fmla="*/ 1592198 h 4614473"/>
              <a:gd name="connsiteX92" fmla="*/ 543408 w 4542115"/>
              <a:gd name="connsiteY92" fmla="*/ 1557383 h 4614473"/>
              <a:gd name="connsiteX93" fmla="*/ 585489 w 4542115"/>
              <a:gd name="connsiteY93" fmla="*/ 1520742 h 4614473"/>
              <a:gd name="connsiteX94" fmla="*/ 622081 w 4542115"/>
              <a:gd name="connsiteY94" fmla="*/ 1478602 h 4614473"/>
              <a:gd name="connsiteX95" fmla="*/ 655016 w 4542115"/>
              <a:gd name="connsiteY95" fmla="*/ 1438290 h 4614473"/>
              <a:gd name="connsiteX96" fmla="*/ 680633 w 4542115"/>
              <a:gd name="connsiteY96" fmla="*/ 1392484 h 4614473"/>
              <a:gd name="connsiteX97" fmla="*/ 702588 w 4542115"/>
              <a:gd name="connsiteY97" fmla="*/ 1343017 h 4614473"/>
              <a:gd name="connsiteX98" fmla="*/ 720885 w 4542115"/>
              <a:gd name="connsiteY98" fmla="*/ 1289879 h 4614473"/>
              <a:gd name="connsiteX99" fmla="*/ 737352 w 4542115"/>
              <a:gd name="connsiteY99" fmla="*/ 1234913 h 4614473"/>
              <a:gd name="connsiteX100" fmla="*/ 751988 w 4542115"/>
              <a:gd name="connsiteY100" fmla="*/ 1179949 h 4614473"/>
              <a:gd name="connsiteX101" fmla="*/ 766625 w 4542115"/>
              <a:gd name="connsiteY101" fmla="*/ 1123148 h 4614473"/>
              <a:gd name="connsiteX102" fmla="*/ 783093 w 4542115"/>
              <a:gd name="connsiteY102" fmla="*/ 1070017 h 4614473"/>
              <a:gd name="connsiteX103" fmla="*/ 801388 w 4542115"/>
              <a:gd name="connsiteY103" fmla="*/ 1016879 h 4614473"/>
              <a:gd name="connsiteX104" fmla="*/ 823342 w 4542115"/>
              <a:gd name="connsiteY104" fmla="*/ 967409 h 4614473"/>
              <a:gd name="connsiteX105" fmla="*/ 850791 w 4542115"/>
              <a:gd name="connsiteY105" fmla="*/ 923437 h 4614473"/>
              <a:gd name="connsiteX106" fmla="*/ 883719 w 4542115"/>
              <a:gd name="connsiteY106" fmla="*/ 883127 h 4614473"/>
              <a:gd name="connsiteX107" fmla="*/ 923974 w 4542115"/>
              <a:gd name="connsiteY107" fmla="*/ 850147 h 4614473"/>
              <a:gd name="connsiteX108" fmla="*/ 967888 w 4542115"/>
              <a:gd name="connsiteY108" fmla="*/ 822667 h 4614473"/>
              <a:gd name="connsiteX109" fmla="*/ 1017286 w 4542115"/>
              <a:gd name="connsiteY109" fmla="*/ 800678 h 4614473"/>
              <a:gd name="connsiteX110" fmla="*/ 1070344 w 4542115"/>
              <a:gd name="connsiteY110" fmla="*/ 782355 h 4614473"/>
              <a:gd name="connsiteX111" fmla="*/ 1123405 w 4542115"/>
              <a:gd name="connsiteY111" fmla="*/ 765865 h 4614473"/>
              <a:gd name="connsiteX112" fmla="*/ 1180122 w 4542115"/>
              <a:gd name="connsiteY112" fmla="*/ 751208 h 4614473"/>
              <a:gd name="connsiteX113" fmla="*/ 1235013 w 4542115"/>
              <a:gd name="connsiteY113" fmla="*/ 736549 h 4614473"/>
              <a:gd name="connsiteX114" fmla="*/ 1289905 w 4542115"/>
              <a:gd name="connsiteY114" fmla="*/ 720059 h 4614473"/>
              <a:gd name="connsiteX115" fmla="*/ 1342961 w 4542115"/>
              <a:gd name="connsiteY115" fmla="*/ 701741 h 4614473"/>
              <a:gd name="connsiteX116" fmla="*/ 1392366 w 4542115"/>
              <a:gd name="connsiteY116" fmla="*/ 679752 h 4614473"/>
              <a:gd name="connsiteX117" fmla="*/ 1438103 w 4542115"/>
              <a:gd name="connsiteY117" fmla="*/ 654104 h 4614473"/>
              <a:gd name="connsiteX118" fmla="*/ 1478355 w 4542115"/>
              <a:gd name="connsiteY118" fmla="*/ 621122 h 4614473"/>
              <a:gd name="connsiteX119" fmla="*/ 1520434 w 4542115"/>
              <a:gd name="connsiteY119" fmla="*/ 584477 h 4614473"/>
              <a:gd name="connsiteX120" fmla="*/ 1557033 w 4542115"/>
              <a:gd name="connsiteY120" fmla="*/ 542337 h 4614473"/>
              <a:gd name="connsiteX121" fmla="*/ 1591797 w 4542115"/>
              <a:gd name="connsiteY121" fmla="*/ 498362 h 4614473"/>
              <a:gd name="connsiteX122" fmla="*/ 1626556 w 4542115"/>
              <a:gd name="connsiteY122" fmla="*/ 452556 h 4614473"/>
              <a:gd name="connsiteX123" fmla="*/ 1661319 w 4542115"/>
              <a:gd name="connsiteY123" fmla="*/ 406750 h 4614473"/>
              <a:gd name="connsiteX124" fmla="*/ 1696081 w 4542115"/>
              <a:gd name="connsiteY124" fmla="*/ 362777 h 4614473"/>
              <a:gd name="connsiteX125" fmla="*/ 1734508 w 4542115"/>
              <a:gd name="connsiteY125" fmla="*/ 320637 h 4614473"/>
              <a:gd name="connsiteX126" fmla="*/ 1772930 w 4542115"/>
              <a:gd name="connsiteY126" fmla="*/ 283994 h 4614473"/>
              <a:gd name="connsiteX127" fmla="*/ 1816841 w 4542115"/>
              <a:gd name="connsiteY127" fmla="*/ 252845 h 4614473"/>
              <a:gd name="connsiteX128" fmla="*/ 1862581 w 4542115"/>
              <a:gd name="connsiteY128" fmla="*/ 229025 h 4614473"/>
              <a:gd name="connsiteX129" fmla="*/ 1917472 w 4542115"/>
              <a:gd name="connsiteY129" fmla="*/ 212538 h 4614473"/>
              <a:gd name="connsiteX130" fmla="*/ 1974191 w 4542115"/>
              <a:gd name="connsiteY130" fmla="*/ 205206 h 4614473"/>
              <a:gd name="connsiteX131" fmla="*/ 2032739 w 4542115"/>
              <a:gd name="connsiteY131" fmla="*/ 203373 h 4614473"/>
              <a:gd name="connsiteX132" fmla="*/ 2094947 w 4542115"/>
              <a:gd name="connsiteY132" fmla="*/ 208872 h 4614473"/>
              <a:gd name="connsiteX133" fmla="*/ 2157153 w 4542115"/>
              <a:gd name="connsiteY133" fmla="*/ 216201 h 4614473"/>
              <a:gd name="connsiteX134" fmla="*/ 2219363 w 4542115"/>
              <a:gd name="connsiteY134" fmla="*/ 225361 h 4614473"/>
              <a:gd name="connsiteX135" fmla="*/ 2281569 w 4542115"/>
              <a:gd name="connsiteY135" fmla="*/ 232693 h 4614473"/>
              <a:gd name="connsiteX136" fmla="*/ 2343775 w 4542115"/>
              <a:gd name="connsiteY136" fmla="*/ 236355 h 4614473"/>
              <a:gd name="connsiteX137" fmla="*/ 2404160 w 4542115"/>
              <a:gd name="connsiteY137" fmla="*/ 236355 h 4614473"/>
              <a:gd name="connsiteX138" fmla="*/ 2460875 w 4542115"/>
              <a:gd name="connsiteY138" fmla="*/ 229025 h 4614473"/>
              <a:gd name="connsiteX139" fmla="*/ 2519423 w 4542115"/>
              <a:gd name="connsiteY139" fmla="*/ 214366 h 4614473"/>
              <a:gd name="connsiteX140" fmla="*/ 2572486 w 4542115"/>
              <a:gd name="connsiteY140" fmla="*/ 192379 h 4614473"/>
              <a:gd name="connsiteX141" fmla="*/ 2627375 w 4542115"/>
              <a:gd name="connsiteY141" fmla="*/ 163066 h 4614473"/>
              <a:gd name="connsiteX142" fmla="*/ 2682261 w 4542115"/>
              <a:gd name="connsiteY142" fmla="*/ 133754 h 4614473"/>
              <a:gd name="connsiteX143" fmla="*/ 2737153 w 4542115"/>
              <a:gd name="connsiteY143" fmla="*/ 100772 h 4614473"/>
              <a:gd name="connsiteX144" fmla="*/ 2790211 w 4542115"/>
              <a:gd name="connsiteY144" fmla="*/ 69623 h 4614473"/>
              <a:gd name="connsiteX145" fmla="*/ 2846931 w 4542115"/>
              <a:gd name="connsiteY145" fmla="*/ 42142 h 4614473"/>
              <a:gd name="connsiteX146" fmla="*/ 2901822 w 4542115"/>
              <a:gd name="connsiteY146" fmla="*/ 20154 h 4614473"/>
              <a:gd name="connsiteX147" fmla="*/ 2958537 w 4542115"/>
              <a:gd name="connsiteY147" fmla="*/ 5494 h 46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542115" h="4614473">
                <a:moveTo>
                  <a:pt x="3017089" y="0"/>
                </a:moveTo>
                <a:lnTo>
                  <a:pt x="3075636" y="5494"/>
                </a:lnTo>
                <a:lnTo>
                  <a:pt x="3132353" y="20154"/>
                </a:lnTo>
                <a:lnTo>
                  <a:pt x="3187242" y="42142"/>
                </a:lnTo>
                <a:lnTo>
                  <a:pt x="3243962" y="69623"/>
                </a:lnTo>
                <a:lnTo>
                  <a:pt x="3297023" y="100772"/>
                </a:lnTo>
                <a:lnTo>
                  <a:pt x="3351911" y="133754"/>
                </a:lnTo>
                <a:lnTo>
                  <a:pt x="3406803" y="163066"/>
                </a:lnTo>
                <a:lnTo>
                  <a:pt x="3461689" y="192379"/>
                </a:lnTo>
                <a:lnTo>
                  <a:pt x="3516579" y="214366"/>
                </a:lnTo>
                <a:lnTo>
                  <a:pt x="3573300" y="229025"/>
                </a:lnTo>
                <a:lnTo>
                  <a:pt x="3630019" y="236355"/>
                </a:lnTo>
                <a:lnTo>
                  <a:pt x="3690397" y="236355"/>
                </a:lnTo>
                <a:lnTo>
                  <a:pt x="3752606" y="232693"/>
                </a:lnTo>
                <a:lnTo>
                  <a:pt x="3814809" y="225361"/>
                </a:lnTo>
                <a:lnTo>
                  <a:pt x="3877020" y="216201"/>
                </a:lnTo>
                <a:lnTo>
                  <a:pt x="3939231" y="208872"/>
                </a:lnTo>
                <a:lnTo>
                  <a:pt x="4001437" y="203373"/>
                </a:lnTo>
                <a:lnTo>
                  <a:pt x="4059986" y="205206"/>
                </a:lnTo>
                <a:lnTo>
                  <a:pt x="4116706" y="212538"/>
                </a:lnTo>
                <a:lnTo>
                  <a:pt x="4171595" y="229025"/>
                </a:lnTo>
                <a:lnTo>
                  <a:pt x="4217336" y="252845"/>
                </a:lnTo>
                <a:lnTo>
                  <a:pt x="4261245" y="283994"/>
                </a:lnTo>
                <a:lnTo>
                  <a:pt x="4299669" y="320637"/>
                </a:lnTo>
                <a:lnTo>
                  <a:pt x="4338095" y="362777"/>
                </a:lnTo>
                <a:lnTo>
                  <a:pt x="4372856" y="406750"/>
                </a:lnTo>
                <a:lnTo>
                  <a:pt x="4407617" y="452556"/>
                </a:lnTo>
                <a:lnTo>
                  <a:pt x="4442381" y="498362"/>
                </a:lnTo>
                <a:lnTo>
                  <a:pt x="4477145" y="542337"/>
                </a:lnTo>
                <a:lnTo>
                  <a:pt x="4513739" y="584477"/>
                </a:lnTo>
                <a:lnTo>
                  <a:pt x="4542115" y="609189"/>
                </a:lnTo>
                <a:lnTo>
                  <a:pt x="4542115" y="4614473"/>
                </a:lnTo>
                <a:lnTo>
                  <a:pt x="664769" y="4614473"/>
                </a:lnTo>
                <a:lnTo>
                  <a:pt x="655016" y="4597035"/>
                </a:lnTo>
                <a:lnTo>
                  <a:pt x="622081" y="4556726"/>
                </a:lnTo>
                <a:lnTo>
                  <a:pt x="585489" y="4514583"/>
                </a:lnTo>
                <a:lnTo>
                  <a:pt x="543408" y="4477940"/>
                </a:lnTo>
                <a:lnTo>
                  <a:pt x="499492" y="4443127"/>
                </a:lnTo>
                <a:lnTo>
                  <a:pt x="451923" y="4408315"/>
                </a:lnTo>
                <a:lnTo>
                  <a:pt x="406186" y="4373502"/>
                </a:lnTo>
                <a:lnTo>
                  <a:pt x="362272" y="4338689"/>
                </a:lnTo>
                <a:lnTo>
                  <a:pt x="320194" y="4300215"/>
                </a:lnTo>
                <a:lnTo>
                  <a:pt x="283597" y="4261739"/>
                </a:lnTo>
                <a:lnTo>
                  <a:pt x="252494" y="4217766"/>
                </a:lnTo>
                <a:lnTo>
                  <a:pt x="228710" y="4171960"/>
                </a:lnTo>
                <a:lnTo>
                  <a:pt x="212241" y="4116996"/>
                </a:lnTo>
                <a:lnTo>
                  <a:pt x="204924" y="4060197"/>
                </a:lnTo>
                <a:lnTo>
                  <a:pt x="203092" y="4001565"/>
                </a:lnTo>
                <a:lnTo>
                  <a:pt x="208585" y="3939271"/>
                </a:lnTo>
                <a:lnTo>
                  <a:pt x="215902" y="3876973"/>
                </a:lnTo>
                <a:lnTo>
                  <a:pt x="225050" y="3814678"/>
                </a:lnTo>
                <a:lnTo>
                  <a:pt x="232369" y="3752380"/>
                </a:lnTo>
                <a:lnTo>
                  <a:pt x="236025" y="3690086"/>
                </a:lnTo>
                <a:lnTo>
                  <a:pt x="236025" y="3629623"/>
                </a:lnTo>
                <a:lnTo>
                  <a:pt x="228710" y="3572826"/>
                </a:lnTo>
                <a:lnTo>
                  <a:pt x="214070" y="3516025"/>
                </a:lnTo>
                <a:lnTo>
                  <a:pt x="192118" y="3462892"/>
                </a:lnTo>
                <a:lnTo>
                  <a:pt x="162841" y="3407926"/>
                </a:lnTo>
                <a:lnTo>
                  <a:pt x="133569" y="3352962"/>
                </a:lnTo>
                <a:lnTo>
                  <a:pt x="100635" y="3297993"/>
                </a:lnTo>
                <a:lnTo>
                  <a:pt x="69528" y="3244856"/>
                </a:lnTo>
                <a:lnTo>
                  <a:pt x="42083" y="3188061"/>
                </a:lnTo>
                <a:lnTo>
                  <a:pt x="20128" y="3133090"/>
                </a:lnTo>
                <a:lnTo>
                  <a:pt x="5491" y="3076291"/>
                </a:lnTo>
                <a:lnTo>
                  <a:pt x="0" y="3017661"/>
                </a:lnTo>
                <a:lnTo>
                  <a:pt x="5491" y="2959031"/>
                </a:lnTo>
                <a:lnTo>
                  <a:pt x="20128" y="2902232"/>
                </a:lnTo>
                <a:lnTo>
                  <a:pt x="42083" y="2847268"/>
                </a:lnTo>
                <a:lnTo>
                  <a:pt x="69528" y="2790469"/>
                </a:lnTo>
                <a:lnTo>
                  <a:pt x="100635" y="2737334"/>
                </a:lnTo>
                <a:lnTo>
                  <a:pt x="133569" y="2682368"/>
                </a:lnTo>
                <a:lnTo>
                  <a:pt x="162841" y="2627399"/>
                </a:lnTo>
                <a:lnTo>
                  <a:pt x="192118" y="2572433"/>
                </a:lnTo>
                <a:lnTo>
                  <a:pt x="214070" y="2519300"/>
                </a:lnTo>
                <a:lnTo>
                  <a:pt x="228710" y="2462501"/>
                </a:lnTo>
                <a:lnTo>
                  <a:pt x="236025" y="2405702"/>
                </a:lnTo>
                <a:lnTo>
                  <a:pt x="236025" y="2345239"/>
                </a:lnTo>
                <a:lnTo>
                  <a:pt x="232369" y="2282943"/>
                </a:lnTo>
                <a:lnTo>
                  <a:pt x="225050" y="2220652"/>
                </a:lnTo>
                <a:lnTo>
                  <a:pt x="215902" y="2158351"/>
                </a:lnTo>
                <a:lnTo>
                  <a:pt x="208585" y="2096056"/>
                </a:lnTo>
                <a:lnTo>
                  <a:pt x="203092" y="2033762"/>
                </a:lnTo>
                <a:lnTo>
                  <a:pt x="204924" y="1975130"/>
                </a:lnTo>
                <a:lnTo>
                  <a:pt x="212241" y="1918331"/>
                </a:lnTo>
                <a:lnTo>
                  <a:pt x="228710" y="1863365"/>
                </a:lnTo>
                <a:lnTo>
                  <a:pt x="252494" y="1817559"/>
                </a:lnTo>
                <a:lnTo>
                  <a:pt x="283597" y="1773588"/>
                </a:lnTo>
                <a:lnTo>
                  <a:pt x="320194" y="1735110"/>
                </a:lnTo>
                <a:lnTo>
                  <a:pt x="362272" y="1696633"/>
                </a:lnTo>
                <a:lnTo>
                  <a:pt x="406186" y="1661821"/>
                </a:lnTo>
                <a:lnTo>
                  <a:pt x="451923" y="1627010"/>
                </a:lnTo>
                <a:lnTo>
                  <a:pt x="499492" y="1592198"/>
                </a:lnTo>
                <a:lnTo>
                  <a:pt x="543408" y="1557383"/>
                </a:lnTo>
                <a:lnTo>
                  <a:pt x="585489" y="1520742"/>
                </a:lnTo>
                <a:lnTo>
                  <a:pt x="622081" y="1478602"/>
                </a:lnTo>
                <a:lnTo>
                  <a:pt x="655016" y="1438290"/>
                </a:lnTo>
                <a:lnTo>
                  <a:pt x="680633" y="1392484"/>
                </a:lnTo>
                <a:lnTo>
                  <a:pt x="702588" y="1343017"/>
                </a:lnTo>
                <a:lnTo>
                  <a:pt x="720885" y="1289879"/>
                </a:lnTo>
                <a:lnTo>
                  <a:pt x="737352" y="1234913"/>
                </a:lnTo>
                <a:lnTo>
                  <a:pt x="751988" y="1179949"/>
                </a:lnTo>
                <a:lnTo>
                  <a:pt x="766625" y="1123148"/>
                </a:lnTo>
                <a:lnTo>
                  <a:pt x="783093" y="1070017"/>
                </a:lnTo>
                <a:lnTo>
                  <a:pt x="801388" y="1016879"/>
                </a:lnTo>
                <a:lnTo>
                  <a:pt x="823342" y="967409"/>
                </a:lnTo>
                <a:lnTo>
                  <a:pt x="850791" y="923437"/>
                </a:lnTo>
                <a:lnTo>
                  <a:pt x="883719" y="883127"/>
                </a:lnTo>
                <a:lnTo>
                  <a:pt x="923974" y="850147"/>
                </a:lnTo>
                <a:lnTo>
                  <a:pt x="967888" y="822667"/>
                </a:lnTo>
                <a:lnTo>
                  <a:pt x="1017286" y="800678"/>
                </a:lnTo>
                <a:lnTo>
                  <a:pt x="1070344" y="782355"/>
                </a:lnTo>
                <a:lnTo>
                  <a:pt x="1123405" y="765865"/>
                </a:lnTo>
                <a:lnTo>
                  <a:pt x="1180122" y="751208"/>
                </a:lnTo>
                <a:lnTo>
                  <a:pt x="1235013" y="736549"/>
                </a:lnTo>
                <a:lnTo>
                  <a:pt x="1289905" y="720059"/>
                </a:lnTo>
                <a:lnTo>
                  <a:pt x="1342961" y="701741"/>
                </a:lnTo>
                <a:lnTo>
                  <a:pt x="1392366" y="679752"/>
                </a:lnTo>
                <a:lnTo>
                  <a:pt x="1438103" y="654104"/>
                </a:lnTo>
                <a:lnTo>
                  <a:pt x="1478355" y="621122"/>
                </a:lnTo>
                <a:lnTo>
                  <a:pt x="1520434" y="584477"/>
                </a:lnTo>
                <a:lnTo>
                  <a:pt x="1557033" y="542337"/>
                </a:lnTo>
                <a:lnTo>
                  <a:pt x="1591797" y="498362"/>
                </a:lnTo>
                <a:lnTo>
                  <a:pt x="1626556" y="452556"/>
                </a:lnTo>
                <a:lnTo>
                  <a:pt x="1661319" y="406750"/>
                </a:lnTo>
                <a:lnTo>
                  <a:pt x="1696081" y="362777"/>
                </a:lnTo>
                <a:lnTo>
                  <a:pt x="1734508" y="320637"/>
                </a:lnTo>
                <a:lnTo>
                  <a:pt x="1772930" y="283994"/>
                </a:lnTo>
                <a:lnTo>
                  <a:pt x="1816841" y="252845"/>
                </a:lnTo>
                <a:lnTo>
                  <a:pt x="1862581" y="229025"/>
                </a:lnTo>
                <a:lnTo>
                  <a:pt x="1917472" y="212538"/>
                </a:lnTo>
                <a:lnTo>
                  <a:pt x="1974191" y="205206"/>
                </a:lnTo>
                <a:lnTo>
                  <a:pt x="2032739" y="203373"/>
                </a:lnTo>
                <a:lnTo>
                  <a:pt x="2094947" y="208872"/>
                </a:lnTo>
                <a:lnTo>
                  <a:pt x="2157153" y="216201"/>
                </a:lnTo>
                <a:lnTo>
                  <a:pt x="2219363" y="225361"/>
                </a:lnTo>
                <a:lnTo>
                  <a:pt x="2281569" y="232693"/>
                </a:lnTo>
                <a:lnTo>
                  <a:pt x="2343775" y="236355"/>
                </a:lnTo>
                <a:lnTo>
                  <a:pt x="2404160" y="236355"/>
                </a:lnTo>
                <a:lnTo>
                  <a:pt x="2460875" y="229025"/>
                </a:lnTo>
                <a:lnTo>
                  <a:pt x="2519423" y="214366"/>
                </a:lnTo>
                <a:lnTo>
                  <a:pt x="2572486" y="192379"/>
                </a:lnTo>
                <a:lnTo>
                  <a:pt x="2627375" y="163066"/>
                </a:lnTo>
                <a:lnTo>
                  <a:pt x="2682261" y="133754"/>
                </a:lnTo>
                <a:lnTo>
                  <a:pt x="2737153" y="100772"/>
                </a:lnTo>
                <a:lnTo>
                  <a:pt x="2790211" y="69623"/>
                </a:lnTo>
                <a:lnTo>
                  <a:pt x="2846931" y="42142"/>
                </a:lnTo>
                <a:lnTo>
                  <a:pt x="2901822" y="20154"/>
                </a:lnTo>
                <a:lnTo>
                  <a:pt x="2958537" y="5494"/>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18" name="Freeform: Shape 17">
            <a:extLst>
              <a:ext uri="{FF2B5EF4-FFF2-40B4-BE49-F238E27FC236}">
                <a16:creationId xmlns:a16="http://schemas.microsoft.com/office/drawing/2014/main" id="{1418EEBA-4D15-4782-81DC-AA2BE05E7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927" y="0"/>
            <a:ext cx="3419856" cy="2381967"/>
          </a:xfrm>
          <a:custGeom>
            <a:avLst/>
            <a:gdLst>
              <a:gd name="connsiteX0" fmla="*/ 139056 w 3419856"/>
              <a:gd name="connsiteY0" fmla="*/ 0 h 2381967"/>
              <a:gd name="connsiteX1" fmla="*/ 3280802 w 3419856"/>
              <a:gd name="connsiteY1" fmla="*/ 0 h 2381967"/>
              <a:gd name="connsiteX2" fmla="*/ 3290236 w 3419856"/>
              <a:gd name="connsiteY2" fmla="*/ 18169 h 2381967"/>
              <a:gd name="connsiteX3" fmla="*/ 3299570 w 3419856"/>
              <a:gd name="connsiteY3" fmla="*/ 49321 h 2381967"/>
              <a:gd name="connsiteX4" fmla="*/ 3303718 w 3419856"/>
              <a:gd name="connsiteY4" fmla="*/ 81512 h 2381967"/>
              <a:gd name="connsiteX5" fmla="*/ 3304755 w 3419856"/>
              <a:gd name="connsiteY5" fmla="*/ 114742 h 2381967"/>
              <a:gd name="connsiteX6" fmla="*/ 3301642 w 3419856"/>
              <a:gd name="connsiteY6" fmla="*/ 150047 h 2381967"/>
              <a:gd name="connsiteX7" fmla="*/ 3297498 w 3419856"/>
              <a:gd name="connsiteY7" fmla="*/ 185353 h 2381967"/>
              <a:gd name="connsiteX8" fmla="*/ 3292312 w 3419856"/>
              <a:gd name="connsiteY8" fmla="*/ 220661 h 2381967"/>
              <a:gd name="connsiteX9" fmla="*/ 3288164 w 3419856"/>
              <a:gd name="connsiteY9" fmla="*/ 255964 h 2381967"/>
              <a:gd name="connsiteX10" fmla="*/ 3286089 w 3419856"/>
              <a:gd name="connsiteY10" fmla="*/ 291271 h 2381967"/>
              <a:gd name="connsiteX11" fmla="*/ 3286089 w 3419856"/>
              <a:gd name="connsiteY11" fmla="*/ 325538 h 2381967"/>
              <a:gd name="connsiteX12" fmla="*/ 3290236 w 3419856"/>
              <a:gd name="connsiteY12" fmla="*/ 357729 h 2381967"/>
              <a:gd name="connsiteX13" fmla="*/ 3298533 w 3419856"/>
              <a:gd name="connsiteY13" fmla="*/ 389919 h 2381967"/>
              <a:gd name="connsiteX14" fmla="*/ 3310976 w 3419856"/>
              <a:gd name="connsiteY14" fmla="*/ 420032 h 2381967"/>
              <a:gd name="connsiteX15" fmla="*/ 3326531 w 3419856"/>
              <a:gd name="connsiteY15" fmla="*/ 451184 h 2381967"/>
              <a:gd name="connsiteX16" fmla="*/ 3344160 w 3419856"/>
              <a:gd name="connsiteY16" fmla="*/ 482338 h 2381967"/>
              <a:gd name="connsiteX17" fmla="*/ 3362823 w 3419856"/>
              <a:gd name="connsiteY17" fmla="*/ 513490 h 2381967"/>
              <a:gd name="connsiteX18" fmla="*/ 3380451 w 3419856"/>
              <a:gd name="connsiteY18" fmla="*/ 543604 h 2381967"/>
              <a:gd name="connsiteX19" fmla="*/ 3396007 w 3419856"/>
              <a:gd name="connsiteY19" fmla="*/ 575795 h 2381967"/>
              <a:gd name="connsiteX20" fmla="*/ 3408449 w 3419856"/>
              <a:gd name="connsiteY20" fmla="*/ 606946 h 2381967"/>
              <a:gd name="connsiteX21" fmla="*/ 3416747 w 3419856"/>
              <a:gd name="connsiteY21" fmla="*/ 639136 h 2381967"/>
              <a:gd name="connsiteX22" fmla="*/ 3419856 w 3419856"/>
              <a:gd name="connsiteY22" fmla="*/ 672365 h 2381967"/>
              <a:gd name="connsiteX23" fmla="*/ 3416747 w 3419856"/>
              <a:gd name="connsiteY23" fmla="*/ 705593 h 2381967"/>
              <a:gd name="connsiteX24" fmla="*/ 3408449 w 3419856"/>
              <a:gd name="connsiteY24" fmla="*/ 737784 h 2381967"/>
              <a:gd name="connsiteX25" fmla="*/ 3396007 w 3419856"/>
              <a:gd name="connsiteY25" fmla="*/ 768938 h 2381967"/>
              <a:gd name="connsiteX26" fmla="*/ 3380451 w 3419856"/>
              <a:gd name="connsiteY26" fmla="*/ 801127 h 2381967"/>
              <a:gd name="connsiteX27" fmla="*/ 3362823 w 3419856"/>
              <a:gd name="connsiteY27" fmla="*/ 831242 h 2381967"/>
              <a:gd name="connsiteX28" fmla="*/ 3344160 w 3419856"/>
              <a:gd name="connsiteY28" fmla="*/ 862396 h 2381967"/>
              <a:gd name="connsiteX29" fmla="*/ 3326531 w 3419856"/>
              <a:gd name="connsiteY29" fmla="*/ 893546 h 2381967"/>
              <a:gd name="connsiteX30" fmla="*/ 3310976 w 3419856"/>
              <a:gd name="connsiteY30" fmla="*/ 924698 h 2381967"/>
              <a:gd name="connsiteX31" fmla="*/ 3298533 w 3419856"/>
              <a:gd name="connsiteY31" fmla="*/ 954811 h 2381967"/>
              <a:gd name="connsiteX32" fmla="*/ 3290236 w 3419856"/>
              <a:gd name="connsiteY32" fmla="*/ 987004 h 2381967"/>
              <a:gd name="connsiteX33" fmla="*/ 3286089 w 3419856"/>
              <a:gd name="connsiteY33" fmla="*/ 1019193 h 2381967"/>
              <a:gd name="connsiteX34" fmla="*/ 3286089 w 3419856"/>
              <a:gd name="connsiteY34" fmla="*/ 1053460 h 2381967"/>
              <a:gd name="connsiteX35" fmla="*/ 3288164 w 3419856"/>
              <a:gd name="connsiteY35" fmla="*/ 1088765 h 2381967"/>
              <a:gd name="connsiteX36" fmla="*/ 3292312 w 3419856"/>
              <a:gd name="connsiteY36" fmla="*/ 1124072 h 2381967"/>
              <a:gd name="connsiteX37" fmla="*/ 3297498 w 3419856"/>
              <a:gd name="connsiteY37" fmla="*/ 1159378 h 2381967"/>
              <a:gd name="connsiteX38" fmla="*/ 3301642 w 3419856"/>
              <a:gd name="connsiteY38" fmla="*/ 1194686 h 2381967"/>
              <a:gd name="connsiteX39" fmla="*/ 3304755 w 3419856"/>
              <a:gd name="connsiteY39" fmla="*/ 1229990 h 2381967"/>
              <a:gd name="connsiteX40" fmla="*/ 3303718 w 3419856"/>
              <a:gd name="connsiteY40" fmla="*/ 1263220 h 2381967"/>
              <a:gd name="connsiteX41" fmla="*/ 3299570 w 3419856"/>
              <a:gd name="connsiteY41" fmla="*/ 1295411 h 2381967"/>
              <a:gd name="connsiteX42" fmla="*/ 3290236 w 3419856"/>
              <a:gd name="connsiteY42" fmla="*/ 1326561 h 2381967"/>
              <a:gd name="connsiteX43" fmla="*/ 3276757 w 3419856"/>
              <a:gd name="connsiteY43" fmla="*/ 1352522 h 2381967"/>
              <a:gd name="connsiteX44" fmla="*/ 3259131 w 3419856"/>
              <a:gd name="connsiteY44" fmla="*/ 1377443 h 2381967"/>
              <a:gd name="connsiteX45" fmla="*/ 3238390 w 3419856"/>
              <a:gd name="connsiteY45" fmla="*/ 1399250 h 2381967"/>
              <a:gd name="connsiteX46" fmla="*/ 3214539 w 3419856"/>
              <a:gd name="connsiteY46" fmla="*/ 1421055 h 2381967"/>
              <a:gd name="connsiteX47" fmla="*/ 3189654 w 3419856"/>
              <a:gd name="connsiteY47" fmla="*/ 1440785 h 2381967"/>
              <a:gd name="connsiteX48" fmla="*/ 3163731 w 3419856"/>
              <a:gd name="connsiteY48" fmla="*/ 1460515 h 2381967"/>
              <a:gd name="connsiteX49" fmla="*/ 3137807 w 3419856"/>
              <a:gd name="connsiteY49" fmla="*/ 1480245 h 2381967"/>
              <a:gd name="connsiteX50" fmla="*/ 3111883 w 3419856"/>
              <a:gd name="connsiteY50" fmla="*/ 1499975 h 2381967"/>
              <a:gd name="connsiteX51" fmla="*/ 3088033 w 3419856"/>
              <a:gd name="connsiteY51" fmla="*/ 1520742 h 2381967"/>
              <a:gd name="connsiteX52" fmla="*/ 3067293 w 3419856"/>
              <a:gd name="connsiteY52" fmla="*/ 1544627 h 2381967"/>
              <a:gd name="connsiteX53" fmla="*/ 3048628 w 3419856"/>
              <a:gd name="connsiteY53" fmla="*/ 1567472 h 2381967"/>
              <a:gd name="connsiteX54" fmla="*/ 3034111 w 3419856"/>
              <a:gd name="connsiteY54" fmla="*/ 1593431 h 2381967"/>
              <a:gd name="connsiteX55" fmla="*/ 3021667 w 3419856"/>
              <a:gd name="connsiteY55" fmla="*/ 1621468 h 2381967"/>
              <a:gd name="connsiteX56" fmla="*/ 3011299 w 3419856"/>
              <a:gd name="connsiteY56" fmla="*/ 1651582 h 2381967"/>
              <a:gd name="connsiteX57" fmla="*/ 3001966 w 3419856"/>
              <a:gd name="connsiteY57" fmla="*/ 1682734 h 2381967"/>
              <a:gd name="connsiteX58" fmla="*/ 2993671 w 3419856"/>
              <a:gd name="connsiteY58" fmla="*/ 1713887 h 2381967"/>
              <a:gd name="connsiteX59" fmla="*/ 2985375 w 3419856"/>
              <a:gd name="connsiteY59" fmla="*/ 1746078 h 2381967"/>
              <a:gd name="connsiteX60" fmla="*/ 2976043 w 3419856"/>
              <a:gd name="connsiteY60" fmla="*/ 1776191 h 2381967"/>
              <a:gd name="connsiteX61" fmla="*/ 2965673 w 3419856"/>
              <a:gd name="connsiteY61" fmla="*/ 1806304 h 2381967"/>
              <a:gd name="connsiteX62" fmla="*/ 2953230 w 3419856"/>
              <a:gd name="connsiteY62" fmla="*/ 1834342 h 2381967"/>
              <a:gd name="connsiteX63" fmla="*/ 2937675 w 3419856"/>
              <a:gd name="connsiteY63" fmla="*/ 1859265 h 2381967"/>
              <a:gd name="connsiteX64" fmla="*/ 2919011 w 3419856"/>
              <a:gd name="connsiteY64" fmla="*/ 1882108 h 2381967"/>
              <a:gd name="connsiteX65" fmla="*/ 2896195 w 3419856"/>
              <a:gd name="connsiteY65" fmla="*/ 1900800 h 2381967"/>
              <a:gd name="connsiteX66" fmla="*/ 2871309 w 3419856"/>
              <a:gd name="connsiteY66" fmla="*/ 1916375 h 2381967"/>
              <a:gd name="connsiteX67" fmla="*/ 2843314 w 3419856"/>
              <a:gd name="connsiteY67" fmla="*/ 1928836 h 2381967"/>
              <a:gd name="connsiteX68" fmla="*/ 2813241 w 3419856"/>
              <a:gd name="connsiteY68" fmla="*/ 1939222 h 2381967"/>
              <a:gd name="connsiteX69" fmla="*/ 2783169 w 3419856"/>
              <a:gd name="connsiteY69" fmla="*/ 1948566 h 2381967"/>
              <a:gd name="connsiteX70" fmla="*/ 2751023 w 3419856"/>
              <a:gd name="connsiteY70" fmla="*/ 1956875 h 2381967"/>
              <a:gd name="connsiteX71" fmla="*/ 2719917 w 3419856"/>
              <a:gd name="connsiteY71" fmla="*/ 1965182 h 2381967"/>
              <a:gd name="connsiteX72" fmla="*/ 2688807 w 3419856"/>
              <a:gd name="connsiteY72" fmla="*/ 1974526 h 2381967"/>
              <a:gd name="connsiteX73" fmla="*/ 2658737 w 3419856"/>
              <a:gd name="connsiteY73" fmla="*/ 1984911 h 2381967"/>
              <a:gd name="connsiteX74" fmla="*/ 2630739 w 3419856"/>
              <a:gd name="connsiteY74" fmla="*/ 1997373 h 2381967"/>
              <a:gd name="connsiteX75" fmla="*/ 2604814 w 3419856"/>
              <a:gd name="connsiteY75" fmla="*/ 2011910 h 2381967"/>
              <a:gd name="connsiteX76" fmla="*/ 2582001 w 3419856"/>
              <a:gd name="connsiteY76" fmla="*/ 2030599 h 2381967"/>
              <a:gd name="connsiteX77" fmla="*/ 2558153 w 3419856"/>
              <a:gd name="connsiteY77" fmla="*/ 2051367 h 2381967"/>
              <a:gd name="connsiteX78" fmla="*/ 2537413 w 3419856"/>
              <a:gd name="connsiteY78" fmla="*/ 2075251 h 2381967"/>
              <a:gd name="connsiteX79" fmla="*/ 2517711 w 3419856"/>
              <a:gd name="connsiteY79" fmla="*/ 2100173 h 2381967"/>
              <a:gd name="connsiteX80" fmla="*/ 2498009 w 3419856"/>
              <a:gd name="connsiteY80" fmla="*/ 2126133 h 2381967"/>
              <a:gd name="connsiteX81" fmla="*/ 2478308 w 3419856"/>
              <a:gd name="connsiteY81" fmla="*/ 2152094 h 2381967"/>
              <a:gd name="connsiteX82" fmla="*/ 2458607 w 3419856"/>
              <a:gd name="connsiteY82" fmla="*/ 2177015 h 2381967"/>
              <a:gd name="connsiteX83" fmla="*/ 2436829 w 3419856"/>
              <a:gd name="connsiteY83" fmla="*/ 2200899 h 2381967"/>
              <a:gd name="connsiteX84" fmla="*/ 2415053 w 3419856"/>
              <a:gd name="connsiteY84" fmla="*/ 2221667 h 2381967"/>
              <a:gd name="connsiteX85" fmla="*/ 2390167 w 3419856"/>
              <a:gd name="connsiteY85" fmla="*/ 2239321 h 2381967"/>
              <a:gd name="connsiteX86" fmla="*/ 2364243 w 3419856"/>
              <a:gd name="connsiteY86" fmla="*/ 2252820 h 2381967"/>
              <a:gd name="connsiteX87" fmla="*/ 2333135 w 3419856"/>
              <a:gd name="connsiteY87" fmla="*/ 2262165 h 2381967"/>
              <a:gd name="connsiteX88" fmla="*/ 2300989 w 3419856"/>
              <a:gd name="connsiteY88" fmla="*/ 2266320 h 2381967"/>
              <a:gd name="connsiteX89" fmla="*/ 2267807 w 3419856"/>
              <a:gd name="connsiteY89" fmla="*/ 2267357 h 2381967"/>
              <a:gd name="connsiteX90" fmla="*/ 2232551 w 3419856"/>
              <a:gd name="connsiteY90" fmla="*/ 2264241 h 2381967"/>
              <a:gd name="connsiteX91" fmla="*/ 2197294 w 3419856"/>
              <a:gd name="connsiteY91" fmla="*/ 2260090 h 2381967"/>
              <a:gd name="connsiteX92" fmla="*/ 2162036 w 3419856"/>
              <a:gd name="connsiteY92" fmla="*/ 2254895 h 2381967"/>
              <a:gd name="connsiteX93" fmla="*/ 2126782 w 3419856"/>
              <a:gd name="connsiteY93" fmla="*/ 2250744 h 2381967"/>
              <a:gd name="connsiteX94" fmla="*/ 2091526 w 3419856"/>
              <a:gd name="connsiteY94" fmla="*/ 2248666 h 2381967"/>
              <a:gd name="connsiteX95" fmla="*/ 2057307 w 3419856"/>
              <a:gd name="connsiteY95" fmla="*/ 2248666 h 2381967"/>
              <a:gd name="connsiteX96" fmla="*/ 2025161 w 3419856"/>
              <a:gd name="connsiteY96" fmla="*/ 2252820 h 2381967"/>
              <a:gd name="connsiteX97" fmla="*/ 1993014 w 3419856"/>
              <a:gd name="connsiteY97" fmla="*/ 2261127 h 2381967"/>
              <a:gd name="connsiteX98" fmla="*/ 1961906 w 3419856"/>
              <a:gd name="connsiteY98" fmla="*/ 2273588 h 2381967"/>
              <a:gd name="connsiteX99" fmla="*/ 1930799 w 3419856"/>
              <a:gd name="connsiteY99" fmla="*/ 2290201 h 2381967"/>
              <a:gd name="connsiteX100" fmla="*/ 1899689 w 3419856"/>
              <a:gd name="connsiteY100" fmla="*/ 2306817 h 2381967"/>
              <a:gd name="connsiteX101" fmla="*/ 1868581 w 3419856"/>
              <a:gd name="connsiteY101" fmla="*/ 2325506 h 2381967"/>
              <a:gd name="connsiteX102" fmla="*/ 1838509 w 3419856"/>
              <a:gd name="connsiteY102" fmla="*/ 2343160 h 2381967"/>
              <a:gd name="connsiteX103" fmla="*/ 1806363 w 3419856"/>
              <a:gd name="connsiteY103" fmla="*/ 2358737 h 2381967"/>
              <a:gd name="connsiteX104" fmla="*/ 1775255 w 3419856"/>
              <a:gd name="connsiteY104" fmla="*/ 2371199 h 2381967"/>
              <a:gd name="connsiteX105" fmla="*/ 1743111 w 3419856"/>
              <a:gd name="connsiteY105" fmla="*/ 2379506 h 2381967"/>
              <a:gd name="connsiteX106" fmla="*/ 1716882 w 3419856"/>
              <a:gd name="connsiteY106" fmla="*/ 2381967 h 2381967"/>
              <a:gd name="connsiteX107" fmla="*/ 1702975 w 3419856"/>
              <a:gd name="connsiteY107" fmla="*/ 2381967 h 2381967"/>
              <a:gd name="connsiteX108" fmla="*/ 1676745 w 3419856"/>
              <a:gd name="connsiteY108" fmla="*/ 2379506 h 2381967"/>
              <a:gd name="connsiteX109" fmla="*/ 1644602 w 3419856"/>
              <a:gd name="connsiteY109" fmla="*/ 2371199 h 2381967"/>
              <a:gd name="connsiteX110" fmla="*/ 1613493 w 3419856"/>
              <a:gd name="connsiteY110" fmla="*/ 2358737 h 2381967"/>
              <a:gd name="connsiteX111" fmla="*/ 1581347 w 3419856"/>
              <a:gd name="connsiteY111" fmla="*/ 2343160 h 2381967"/>
              <a:gd name="connsiteX112" fmla="*/ 1551276 w 3419856"/>
              <a:gd name="connsiteY112" fmla="*/ 2325506 h 2381967"/>
              <a:gd name="connsiteX113" fmla="*/ 1520167 w 3419856"/>
              <a:gd name="connsiteY113" fmla="*/ 2306817 h 2381967"/>
              <a:gd name="connsiteX114" fmla="*/ 1489060 w 3419856"/>
              <a:gd name="connsiteY114" fmla="*/ 2290201 h 2381967"/>
              <a:gd name="connsiteX115" fmla="*/ 1457952 w 3419856"/>
              <a:gd name="connsiteY115" fmla="*/ 2273588 h 2381967"/>
              <a:gd name="connsiteX116" fmla="*/ 1427878 w 3419856"/>
              <a:gd name="connsiteY116" fmla="*/ 2261127 h 2381967"/>
              <a:gd name="connsiteX117" fmla="*/ 1394696 w 3419856"/>
              <a:gd name="connsiteY117" fmla="*/ 2252820 h 2381967"/>
              <a:gd name="connsiteX118" fmla="*/ 1362553 w 3419856"/>
              <a:gd name="connsiteY118" fmla="*/ 2248666 h 2381967"/>
              <a:gd name="connsiteX119" fmla="*/ 1328331 w 3419856"/>
              <a:gd name="connsiteY119" fmla="*/ 2248666 h 2381967"/>
              <a:gd name="connsiteX120" fmla="*/ 1293075 w 3419856"/>
              <a:gd name="connsiteY120" fmla="*/ 2250744 h 2381967"/>
              <a:gd name="connsiteX121" fmla="*/ 1257820 w 3419856"/>
              <a:gd name="connsiteY121" fmla="*/ 2254895 h 2381967"/>
              <a:gd name="connsiteX122" fmla="*/ 1222563 w 3419856"/>
              <a:gd name="connsiteY122" fmla="*/ 2260090 h 2381967"/>
              <a:gd name="connsiteX123" fmla="*/ 1187307 w 3419856"/>
              <a:gd name="connsiteY123" fmla="*/ 2264241 h 2381967"/>
              <a:gd name="connsiteX124" fmla="*/ 1152051 w 3419856"/>
              <a:gd name="connsiteY124" fmla="*/ 2267357 h 2381967"/>
              <a:gd name="connsiteX125" fmla="*/ 1118869 w 3419856"/>
              <a:gd name="connsiteY125" fmla="*/ 2266320 h 2381967"/>
              <a:gd name="connsiteX126" fmla="*/ 1086724 w 3419856"/>
              <a:gd name="connsiteY126" fmla="*/ 2262165 h 2381967"/>
              <a:gd name="connsiteX127" fmla="*/ 1055614 w 3419856"/>
              <a:gd name="connsiteY127" fmla="*/ 2252820 h 2381967"/>
              <a:gd name="connsiteX128" fmla="*/ 1029692 w 3419856"/>
              <a:gd name="connsiteY128" fmla="*/ 2239321 h 2381967"/>
              <a:gd name="connsiteX129" fmla="*/ 1004805 w 3419856"/>
              <a:gd name="connsiteY129" fmla="*/ 2221667 h 2381967"/>
              <a:gd name="connsiteX130" fmla="*/ 983029 w 3419856"/>
              <a:gd name="connsiteY130" fmla="*/ 2200899 h 2381967"/>
              <a:gd name="connsiteX131" fmla="*/ 961251 w 3419856"/>
              <a:gd name="connsiteY131" fmla="*/ 2177015 h 2381967"/>
              <a:gd name="connsiteX132" fmla="*/ 941550 w 3419856"/>
              <a:gd name="connsiteY132" fmla="*/ 2152094 h 2381967"/>
              <a:gd name="connsiteX133" fmla="*/ 921848 w 3419856"/>
              <a:gd name="connsiteY133" fmla="*/ 2126133 h 2381967"/>
              <a:gd name="connsiteX134" fmla="*/ 902148 w 3419856"/>
              <a:gd name="connsiteY134" fmla="*/ 2100173 h 2381967"/>
              <a:gd name="connsiteX135" fmla="*/ 882446 w 3419856"/>
              <a:gd name="connsiteY135" fmla="*/ 2075251 h 2381967"/>
              <a:gd name="connsiteX136" fmla="*/ 861703 w 3419856"/>
              <a:gd name="connsiteY136" fmla="*/ 2051367 h 2381967"/>
              <a:gd name="connsiteX137" fmla="*/ 837855 w 3419856"/>
              <a:gd name="connsiteY137" fmla="*/ 2030599 h 2381967"/>
              <a:gd name="connsiteX138" fmla="*/ 815042 w 3419856"/>
              <a:gd name="connsiteY138" fmla="*/ 2011910 h 2381967"/>
              <a:gd name="connsiteX139" fmla="*/ 789121 w 3419856"/>
              <a:gd name="connsiteY139" fmla="*/ 1997373 h 2381967"/>
              <a:gd name="connsiteX140" fmla="*/ 761121 w 3419856"/>
              <a:gd name="connsiteY140" fmla="*/ 1984911 h 2381967"/>
              <a:gd name="connsiteX141" fmla="*/ 731051 w 3419856"/>
              <a:gd name="connsiteY141" fmla="*/ 1974526 h 2381967"/>
              <a:gd name="connsiteX142" fmla="*/ 699942 w 3419856"/>
              <a:gd name="connsiteY142" fmla="*/ 1965182 h 2381967"/>
              <a:gd name="connsiteX143" fmla="*/ 668832 w 3419856"/>
              <a:gd name="connsiteY143" fmla="*/ 1956875 h 2381967"/>
              <a:gd name="connsiteX144" fmla="*/ 636688 w 3419856"/>
              <a:gd name="connsiteY144" fmla="*/ 1948566 h 2381967"/>
              <a:gd name="connsiteX145" fmla="*/ 606616 w 3419856"/>
              <a:gd name="connsiteY145" fmla="*/ 1939222 h 2381967"/>
              <a:gd name="connsiteX146" fmla="*/ 576545 w 3419856"/>
              <a:gd name="connsiteY146" fmla="*/ 1928836 h 2381967"/>
              <a:gd name="connsiteX147" fmla="*/ 548549 w 3419856"/>
              <a:gd name="connsiteY147" fmla="*/ 1916375 h 2381967"/>
              <a:gd name="connsiteX148" fmla="*/ 523661 w 3419856"/>
              <a:gd name="connsiteY148" fmla="*/ 1900800 h 2381967"/>
              <a:gd name="connsiteX149" fmla="*/ 500847 w 3419856"/>
              <a:gd name="connsiteY149" fmla="*/ 1882108 h 2381967"/>
              <a:gd name="connsiteX150" fmla="*/ 482184 w 3419856"/>
              <a:gd name="connsiteY150" fmla="*/ 1859265 h 2381967"/>
              <a:gd name="connsiteX151" fmla="*/ 466628 w 3419856"/>
              <a:gd name="connsiteY151" fmla="*/ 1834342 h 2381967"/>
              <a:gd name="connsiteX152" fmla="*/ 454185 w 3419856"/>
              <a:gd name="connsiteY152" fmla="*/ 1806304 h 2381967"/>
              <a:gd name="connsiteX153" fmla="*/ 443817 w 3419856"/>
              <a:gd name="connsiteY153" fmla="*/ 1776191 h 2381967"/>
              <a:gd name="connsiteX154" fmla="*/ 434483 w 3419856"/>
              <a:gd name="connsiteY154" fmla="*/ 1746078 h 2381967"/>
              <a:gd name="connsiteX155" fmla="*/ 426188 w 3419856"/>
              <a:gd name="connsiteY155" fmla="*/ 1713887 h 2381967"/>
              <a:gd name="connsiteX156" fmla="*/ 417893 w 3419856"/>
              <a:gd name="connsiteY156" fmla="*/ 1682734 h 2381967"/>
              <a:gd name="connsiteX157" fmla="*/ 408561 w 3419856"/>
              <a:gd name="connsiteY157" fmla="*/ 1651582 h 2381967"/>
              <a:gd name="connsiteX158" fmla="*/ 398191 w 3419856"/>
              <a:gd name="connsiteY158" fmla="*/ 1621468 h 2381967"/>
              <a:gd name="connsiteX159" fmla="*/ 385747 w 3419856"/>
              <a:gd name="connsiteY159" fmla="*/ 1593431 h 2381967"/>
              <a:gd name="connsiteX160" fmla="*/ 371229 w 3419856"/>
              <a:gd name="connsiteY160" fmla="*/ 1567472 h 2381967"/>
              <a:gd name="connsiteX161" fmla="*/ 352563 w 3419856"/>
              <a:gd name="connsiteY161" fmla="*/ 1544627 h 2381967"/>
              <a:gd name="connsiteX162" fmla="*/ 331825 w 3419856"/>
              <a:gd name="connsiteY162" fmla="*/ 1520742 h 2381967"/>
              <a:gd name="connsiteX163" fmla="*/ 307976 w 3419856"/>
              <a:gd name="connsiteY163" fmla="*/ 1499975 h 2381967"/>
              <a:gd name="connsiteX164" fmla="*/ 283086 w 3419856"/>
              <a:gd name="connsiteY164" fmla="*/ 1480245 h 2381967"/>
              <a:gd name="connsiteX165" fmla="*/ 256126 w 3419856"/>
              <a:gd name="connsiteY165" fmla="*/ 1460515 h 2381967"/>
              <a:gd name="connsiteX166" fmla="*/ 230205 w 3419856"/>
              <a:gd name="connsiteY166" fmla="*/ 1440785 h 2381967"/>
              <a:gd name="connsiteX167" fmla="*/ 205317 w 3419856"/>
              <a:gd name="connsiteY167" fmla="*/ 1421055 h 2381967"/>
              <a:gd name="connsiteX168" fmla="*/ 181469 w 3419856"/>
              <a:gd name="connsiteY168" fmla="*/ 1399250 h 2381967"/>
              <a:gd name="connsiteX169" fmla="*/ 160728 w 3419856"/>
              <a:gd name="connsiteY169" fmla="*/ 1377443 h 2381967"/>
              <a:gd name="connsiteX170" fmla="*/ 143101 w 3419856"/>
              <a:gd name="connsiteY170" fmla="*/ 1352522 h 2381967"/>
              <a:gd name="connsiteX171" fmla="*/ 129621 w 3419856"/>
              <a:gd name="connsiteY171" fmla="*/ 1326561 h 2381967"/>
              <a:gd name="connsiteX172" fmla="*/ 120288 w 3419856"/>
              <a:gd name="connsiteY172" fmla="*/ 1295411 h 2381967"/>
              <a:gd name="connsiteX173" fmla="*/ 116141 w 3419856"/>
              <a:gd name="connsiteY173" fmla="*/ 1263220 h 2381967"/>
              <a:gd name="connsiteX174" fmla="*/ 115102 w 3419856"/>
              <a:gd name="connsiteY174" fmla="*/ 1229990 h 2381967"/>
              <a:gd name="connsiteX175" fmla="*/ 118215 w 3419856"/>
              <a:gd name="connsiteY175" fmla="*/ 1194686 h 2381967"/>
              <a:gd name="connsiteX176" fmla="*/ 122362 w 3419856"/>
              <a:gd name="connsiteY176" fmla="*/ 1159378 h 2381967"/>
              <a:gd name="connsiteX177" fmla="*/ 127547 w 3419856"/>
              <a:gd name="connsiteY177" fmla="*/ 1124072 h 2381967"/>
              <a:gd name="connsiteX178" fmla="*/ 131695 w 3419856"/>
              <a:gd name="connsiteY178" fmla="*/ 1088765 h 2381967"/>
              <a:gd name="connsiteX179" fmla="*/ 133767 w 3419856"/>
              <a:gd name="connsiteY179" fmla="*/ 1053460 h 2381967"/>
              <a:gd name="connsiteX180" fmla="*/ 133767 w 3419856"/>
              <a:gd name="connsiteY180" fmla="*/ 1019193 h 2381967"/>
              <a:gd name="connsiteX181" fmla="*/ 129621 w 3419856"/>
              <a:gd name="connsiteY181" fmla="*/ 987004 h 2381967"/>
              <a:gd name="connsiteX182" fmla="*/ 121324 w 3419856"/>
              <a:gd name="connsiteY182" fmla="*/ 954811 h 2381967"/>
              <a:gd name="connsiteX183" fmla="*/ 108883 w 3419856"/>
              <a:gd name="connsiteY183" fmla="*/ 924698 h 2381967"/>
              <a:gd name="connsiteX184" fmla="*/ 92290 w 3419856"/>
              <a:gd name="connsiteY184" fmla="*/ 893546 h 2381967"/>
              <a:gd name="connsiteX185" fmla="*/ 75700 w 3419856"/>
              <a:gd name="connsiteY185" fmla="*/ 862396 h 2381967"/>
              <a:gd name="connsiteX186" fmla="*/ 57035 w 3419856"/>
              <a:gd name="connsiteY186" fmla="*/ 831242 h 2381967"/>
              <a:gd name="connsiteX187" fmla="*/ 39405 w 3419856"/>
              <a:gd name="connsiteY187" fmla="*/ 801127 h 2381967"/>
              <a:gd name="connsiteX188" fmla="*/ 23851 w 3419856"/>
              <a:gd name="connsiteY188" fmla="*/ 768938 h 2381967"/>
              <a:gd name="connsiteX189" fmla="*/ 11407 w 3419856"/>
              <a:gd name="connsiteY189" fmla="*/ 737784 h 2381967"/>
              <a:gd name="connsiteX190" fmla="*/ 3112 w 3419856"/>
              <a:gd name="connsiteY190" fmla="*/ 705593 h 2381967"/>
              <a:gd name="connsiteX191" fmla="*/ 0 w 3419856"/>
              <a:gd name="connsiteY191" fmla="*/ 672365 h 2381967"/>
              <a:gd name="connsiteX192" fmla="*/ 3112 w 3419856"/>
              <a:gd name="connsiteY192" fmla="*/ 639136 h 2381967"/>
              <a:gd name="connsiteX193" fmla="*/ 11407 w 3419856"/>
              <a:gd name="connsiteY193" fmla="*/ 606946 h 2381967"/>
              <a:gd name="connsiteX194" fmla="*/ 23851 w 3419856"/>
              <a:gd name="connsiteY194" fmla="*/ 575795 h 2381967"/>
              <a:gd name="connsiteX195" fmla="*/ 39405 w 3419856"/>
              <a:gd name="connsiteY195" fmla="*/ 543604 h 2381967"/>
              <a:gd name="connsiteX196" fmla="*/ 57035 w 3419856"/>
              <a:gd name="connsiteY196" fmla="*/ 513490 h 2381967"/>
              <a:gd name="connsiteX197" fmla="*/ 75700 w 3419856"/>
              <a:gd name="connsiteY197" fmla="*/ 482338 h 2381967"/>
              <a:gd name="connsiteX198" fmla="*/ 92290 w 3419856"/>
              <a:gd name="connsiteY198" fmla="*/ 451184 h 2381967"/>
              <a:gd name="connsiteX199" fmla="*/ 108883 w 3419856"/>
              <a:gd name="connsiteY199" fmla="*/ 420032 h 2381967"/>
              <a:gd name="connsiteX200" fmla="*/ 121324 w 3419856"/>
              <a:gd name="connsiteY200" fmla="*/ 389919 h 2381967"/>
              <a:gd name="connsiteX201" fmla="*/ 129621 w 3419856"/>
              <a:gd name="connsiteY201" fmla="*/ 357729 h 2381967"/>
              <a:gd name="connsiteX202" fmla="*/ 133767 w 3419856"/>
              <a:gd name="connsiteY202" fmla="*/ 325538 h 2381967"/>
              <a:gd name="connsiteX203" fmla="*/ 133767 w 3419856"/>
              <a:gd name="connsiteY203" fmla="*/ 291271 h 2381967"/>
              <a:gd name="connsiteX204" fmla="*/ 131695 w 3419856"/>
              <a:gd name="connsiteY204" fmla="*/ 255964 h 2381967"/>
              <a:gd name="connsiteX205" fmla="*/ 127547 w 3419856"/>
              <a:gd name="connsiteY205" fmla="*/ 220661 h 2381967"/>
              <a:gd name="connsiteX206" fmla="*/ 122362 w 3419856"/>
              <a:gd name="connsiteY206" fmla="*/ 185353 h 2381967"/>
              <a:gd name="connsiteX207" fmla="*/ 118215 w 3419856"/>
              <a:gd name="connsiteY207" fmla="*/ 150047 h 2381967"/>
              <a:gd name="connsiteX208" fmla="*/ 115102 w 3419856"/>
              <a:gd name="connsiteY208" fmla="*/ 114742 h 2381967"/>
              <a:gd name="connsiteX209" fmla="*/ 116141 w 3419856"/>
              <a:gd name="connsiteY209" fmla="*/ 81512 h 2381967"/>
              <a:gd name="connsiteX210" fmla="*/ 120288 w 3419856"/>
              <a:gd name="connsiteY210" fmla="*/ 49321 h 2381967"/>
              <a:gd name="connsiteX211" fmla="*/ 129621 w 3419856"/>
              <a:gd name="connsiteY211" fmla="*/ 18169 h 23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419856" h="2381967">
                <a:moveTo>
                  <a:pt x="139056" y="0"/>
                </a:moveTo>
                <a:lnTo>
                  <a:pt x="3280802" y="0"/>
                </a:lnTo>
                <a:lnTo>
                  <a:pt x="3290236" y="18169"/>
                </a:lnTo>
                <a:lnTo>
                  <a:pt x="3299570" y="49321"/>
                </a:lnTo>
                <a:lnTo>
                  <a:pt x="3303718" y="81512"/>
                </a:lnTo>
                <a:lnTo>
                  <a:pt x="3304755" y="114742"/>
                </a:lnTo>
                <a:lnTo>
                  <a:pt x="3301642" y="150047"/>
                </a:lnTo>
                <a:lnTo>
                  <a:pt x="3297498" y="185353"/>
                </a:lnTo>
                <a:lnTo>
                  <a:pt x="3292312" y="220661"/>
                </a:lnTo>
                <a:lnTo>
                  <a:pt x="3288164" y="255964"/>
                </a:lnTo>
                <a:lnTo>
                  <a:pt x="3286089" y="291271"/>
                </a:lnTo>
                <a:lnTo>
                  <a:pt x="3286089" y="325538"/>
                </a:lnTo>
                <a:lnTo>
                  <a:pt x="3290236" y="357729"/>
                </a:lnTo>
                <a:lnTo>
                  <a:pt x="3298533" y="389919"/>
                </a:lnTo>
                <a:lnTo>
                  <a:pt x="3310976" y="420032"/>
                </a:lnTo>
                <a:lnTo>
                  <a:pt x="3326531" y="451184"/>
                </a:lnTo>
                <a:lnTo>
                  <a:pt x="3344160" y="482338"/>
                </a:lnTo>
                <a:lnTo>
                  <a:pt x="3362823" y="513490"/>
                </a:lnTo>
                <a:lnTo>
                  <a:pt x="3380451" y="543604"/>
                </a:lnTo>
                <a:lnTo>
                  <a:pt x="3396007" y="575795"/>
                </a:lnTo>
                <a:lnTo>
                  <a:pt x="3408449" y="606946"/>
                </a:lnTo>
                <a:lnTo>
                  <a:pt x="3416747" y="639136"/>
                </a:lnTo>
                <a:lnTo>
                  <a:pt x="3419856" y="672365"/>
                </a:lnTo>
                <a:lnTo>
                  <a:pt x="3416747" y="705593"/>
                </a:lnTo>
                <a:lnTo>
                  <a:pt x="3408449" y="737784"/>
                </a:lnTo>
                <a:lnTo>
                  <a:pt x="3396007" y="768938"/>
                </a:lnTo>
                <a:lnTo>
                  <a:pt x="3380451" y="801127"/>
                </a:lnTo>
                <a:lnTo>
                  <a:pt x="3362823" y="831242"/>
                </a:lnTo>
                <a:lnTo>
                  <a:pt x="3344160" y="862396"/>
                </a:lnTo>
                <a:lnTo>
                  <a:pt x="3326531" y="893546"/>
                </a:lnTo>
                <a:lnTo>
                  <a:pt x="3310976" y="924698"/>
                </a:lnTo>
                <a:lnTo>
                  <a:pt x="3298533" y="954811"/>
                </a:lnTo>
                <a:lnTo>
                  <a:pt x="3290236" y="987004"/>
                </a:lnTo>
                <a:lnTo>
                  <a:pt x="3286089" y="1019193"/>
                </a:lnTo>
                <a:lnTo>
                  <a:pt x="3286089" y="1053460"/>
                </a:lnTo>
                <a:lnTo>
                  <a:pt x="3288164" y="1088765"/>
                </a:lnTo>
                <a:lnTo>
                  <a:pt x="3292312" y="1124072"/>
                </a:lnTo>
                <a:lnTo>
                  <a:pt x="3297498" y="1159378"/>
                </a:lnTo>
                <a:lnTo>
                  <a:pt x="3301642" y="1194686"/>
                </a:lnTo>
                <a:lnTo>
                  <a:pt x="3304755" y="1229990"/>
                </a:lnTo>
                <a:lnTo>
                  <a:pt x="3303718" y="1263220"/>
                </a:lnTo>
                <a:lnTo>
                  <a:pt x="3299570" y="1295411"/>
                </a:lnTo>
                <a:lnTo>
                  <a:pt x="3290236" y="1326561"/>
                </a:lnTo>
                <a:lnTo>
                  <a:pt x="3276757" y="1352522"/>
                </a:lnTo>
                <a:lnTo>
                  <a:pt x="3259131" y="1377443"/>
                </a:lnTo>
                <a:lnTo>
                  <a:pt x="3238390" y="1399250"/>
                </a:lnTo>
                <a:lnTo>
                  <a:pt x="3214539" y="1421055"/>
                </a:lnTo>
                <a:lnTo>
                  <a:pt x="3189654" y="1440785"/>
                </a:lnTo>
                <a:lnTo>
                  <a:pt x="3163731" y="1460515"/>
                </a:lnTo>
                <a:lnTo>
                  <a:pt x="3137807" y="1480245"/>
                </a:lnTo>
                <a:lnTo>
                  <a:pt x="3111883" y="1499975"/>
                </a:lnTo>
                <a:lnTo>
                  <a:pt x="3088033" y="1520742"/>
                </a:lnTo>
                <a:lnTo>
                  <a:pt x="3067293" y="1544627"/>
                </a:lnTo>
                <a:lnTo>
                  <a:pt x="3048628" y="1567472"/>
                </a:lnTo>
                <a:lnTo>
                  <a:pt x="3034111" y="1593431"/>
                </a:lnTo>
                <a:lnTo>
                  <a:pt x="3021667" y="1621468"/>
                </a:lnTo>
                <a:lnTo>
                  <a:pt x="3011299" y="1651582"/>
                </a:lnTo>
                <a:lnTo>
                  <a:pt x="3001966" y="1682734"/>
                </a:lnTo>
                <a:lnTo>
                  <a:pt x="2993671" y="1713887"/>
                </a:lnTo>
                <a:lnTo>
                  <a:pt x="2985375" y="1746078"/>
                </a:lnTo>
                <a:lnTo>
                  <a:pt x="2976043" y="1776191"/>
                </a:lnTo>
                <a:lnTo>
                  <a:pt x="2965673" y="1806304"/>
                </a:lnTo>
                <a:lnTo>
                  <a:pt x="2953230" y="1834342"/>
                </a:lnTo>
                <a:lnTo>
                  <a:pt x="2937675" y="1859265"/>
                </a:lnTo>
                <a:lnTo>
                  <a:pt x="2919011" y="1882108"/>
                </a:lnTo>
                <a:lnTo>
                  <a:pt x="2896195" y="1900800"/>
                </a:lnTo>
                <a:lnTo>
                  <a:pt x="2871309" y="1916375"/>
                </a:lnTo>
                <a:lnTo>
                  <a:pt x="2843314" y="1928836"/>
                </a:lnTo>
                <a:lnTo>
                  <a:pt x="2813241" y="1939222"/>
                </a:lnTo>
                <a:lnTo>
                  <a:pt x="2783169" y="1948566"/>
                </a:lnTo>
                <a:lnTo>
                  <a:pt x="2751023" y="1956875"/>
                </a:lnTo>
                <a:lnTo>
                  <a:pt x="2719917" y="1965182"/>
                </a:lnTo>
                <a:lnTo>
                  <a:pt x="2688807" y="1974526"/>
                </a:lnTo>
                <a:lnTo>
                  <a:pt x="2658737" y="1984911"/>
                </a:lnTo>
                <a:lnTo>
                  <a:pt x="2630739" y="1997373"/>
                </a:lnTo>
                <a:lnTo>
                  <a:pt x="2604814" y="2011910"/>
                </a:lnTo>
                <a:lnTo>
                  <a:pt x="2582001" y="2030599"/>
                </a:lnTo>
                <a:lnTo>
                  <a:pt x="2558153" y="2051367"/>
                </a:lnTo>
                <a:lnTo>
                  <a:pt x="2537413" y="2075251"/>
                </a:lnTo>
                <a:lnTo>
                  <a:pt x="2517711" y="2100173"/>
                </a:lnTo>
                <a:lnTo>
                  <a:pt x="2498009" y="2126133"/>
                </a:lnTo>
                <a:lnTo>
                  <a:pt x="2478308" y="2152094"/>
                </a:lnTo>
                <a:lnTo>
                  <a:pt x="2458607" y="2177015"/>
                </a:lnTo>
                <a:lnTo>
                  <a:pt x="2436829" y="2200899"/>
                </a:lnTo>
                <a:lnTo>
                  <a:pt x="2415053" y="2221667"/>
                </a:lnTo>
                <a:lnTo>
                  <a:pt x="2390167" y="2239321"/>
                </a:lnTo>
                <a:lnTo>
                  <a:pt x="2364243" y="2252820"/>
                </a:lnTo>
                <a:lnTo>
                  <a:pt x="2333135" y="2262165"/>
                </a:lnTo>
                <a:lnTo>
                  <a:pt x="2300989" y="2266320"/>
                </a:lnTo>
                <a:lnTo>
                  <a:pt x="2267807" y="2267357"/>
                </a:lnTo>
                <a:lnTo>
                  <a:pt x="2232551" y="2264241"/>
                </a:lnTo>
                <a:lnTo>
                  <a:pt x="2197294" y="2260090"/>
                </a:lnTo>
                <a:lnTo>
                  <a:pt x="2162036" y="2254895"/>
                </a:lnTo>
                <a:lnTo>
                  <a:pt x="2126782" y="2250744"/>
                </a:lnTo>
                <a:lnTo>
                  <a:pt x="2091526" y="2248666"/>
                </a:lnTo>
                <a:lnTo>
                  <a:pt x="2057307" y="2248666"/>
                </a:lnTo>
                <a:lnTo>
                  <a:pt x="2025161" y="2252820"/>
                </a:lnTo>
                <a:lnTo>
                  <a:pt x="1993014" y="2261127"/>
                </a:lnTo>
                <a:lnTo>
                  <a:pt x="1961906" y="2273588"/>
                </a:lnTo>
                <a:lnTo>
                  <a:pt x="1930799" y="2290201"/>
                </a:lnTo>
                <a:lnTo>
                  <a:pt x="1899689" y="2306817"/>
                </a:lnTo>
                <a:lnTo>
                  <a:pt x="1868581" y="2325506"/>
                </a:lnTo>
                <a:lnTo>
                  <a:pt x="1838509" y="2343160"/>
                </a:lnTo>
                <a:lnTo>
                  <a:pt x="1806363" y="2358737"/>
                </a:lnTo>
                <a:lnTo>
                  <a:pt x="1775255" y="2371199"/>
                </a:lnTo>
                <a:lnTo>
                  <a:pt x="1743111" y="2379506"/>
                </a:lnTo>
                <a:lnTo>
                  <a:pt x="1716882" y="2381967"/>
                </a:lnTo>
                <a:lnTo>
                  <a:pt x="1702975" y="2381967"/>
                </a:lnTo>
                <a:lnTo>
                  <a:pt x="1676745" y="2379506"/>
                </a:lnTo>
                <a:lnTo>
                  <a:pt x="1644602" y="2371199"/>
                </a:lnTo>
                <a:lnTo>
                  <a:pt x="1613493" y="2358737"/>
                </a:lnTo>
                <a:lnTo>
                  <a:pt x="1581347" y="2343160"/>
                </a:lnTo>
                <a:lnTo>
                  <a:pt x="1551276" y="2325506"/>
                </a:lnTo>
                <a:lnTo>
                  <a:pt x="1520167" y="2306817"/>
                </a:lnTo>
                <a:lnTo>
                  <a:pt x="1489060" y="2290201"/>
                </a:lnTo>
                <a:lnTo>
                  <a:pt x="1457952" y="2273588"/>
                </a:lnTo>
                <a:lnTo>
                  <a:pt x="1427878" y="2261127"/>
                </a:lnTo>
                <a:lnTo>
                  <a:pt x="1394696" y="2252820"/>
                </a:lnTo>
                <a:lnTo>
                  <a:pt x="1362553" y="2248666"/>
                </a:lnTo>
                <a:lnTo>
                  <a:pt x="1328331" y="2248666"/>
                </a:lnTo>
                <a:lnTo>
                  <a:pt x="1293075" y="2250744"/>
                </a:lnTo>
                <a:lnTo>
                  <a:pt x="1257820" y="2254895"/>
                </a:lnTo>
                <a:lnTo>
                  <a:pt x="1222563" y="2260090"/>
                </a:lnTo>
                <a:lnTo>
                  <a:pt x="1187307" y="2264241"/>
                </a:lnTo>
                <a:lnTo>
                  <a:pt x="1152051" y="2267357"/>
                </a:lnTo>
                <a:lnTo>
                  <a:pt x="1118869" y="2266320"/>
                </a:lnTo>
                <a:lnTo>
                  <a:pt x="1086724" y="2262165"/>
                </a:lnTo>
                <a:lnTo>
                  <a:pt x="1055614" y="2252820"/>
                </a:lnTo>
                <a:lnTo>
                  <a:pt x="1029692" y="2239321"/>
                </a:lnTo>
                <a:lnTo>
                  <a:pt x="1004805" y="2221667"/>
                </a:lnTo>
                <a:lnTo>
                  <a:pt x="983029" y="2200899"/>
                </a:lnTo>
                <a:lnTo>
                  <a:pt x="961251" y="2177015"/>
                </a:lnTo>
                <a:lnTo>
                  <a:pt x="941550" y="2152094"/>
                </a:lnTo>
                <a:lnTo>
                  <a:pt x="921848" y="2126133"/>
                </a:lnTo>
                <a:lnTo>
                  <a:pt x="902148" y="2100173"/>
                </a:lnTo>
                <a:lnTo>
                  <a:pt x="882446" y="2075251"/>
                </a:lnTo>
                <a:lnTo>
                  <a:pt x="861703" y="2051367"/>
                </a:lnTo>
                <a:lnTo>
                  <a:pt x="837855" y="2030599"/>
                </a:lnTo>
                <a:lnTo>
                  <a:pt x="815042" y="2011910"/>
                </a:lnTo>
                <a:lnTo>
                  <a:pt x="789121" y="1997373"/>
                </a:lnTo>
                <a:lnTo>
                  <a:pt x="761121" y="1984911"/>
                </a:lnTo>
                <a:lnTo>
                  <a:pt x="731051" y="1974526"/>
                </a:lnTo>
                <a:lnTo>
                  <a:pt x="699942" y="1965182"/>
                </a:lnTo>
                <a:lnTo>
                  <a:pt x="668832" y="1956875"/>
                </a:lnTo>
                <a:lnTo>
                  <a:pt x="636688" y="1948566"/>
                </a:lnTo>
                <a:lnTo>
                  <a:pt x="606616" y="1939222"/>
                </a:lnTo>
                <a:lnTo>
                  <a:pt x="576545" y="1928836"/>
                </a:lnTo>
                <a:lnTo>
                  <a:pt x="548549" y="1916375"/>
                </a:lnTo>
                <a:lnTo>
                  <a:pt x="523661" y="1900800"/>
                </a:lnTo>
                <a:lnTo>
                  <a:pt x="500847" y="1882108"/>
                </a:lnTo>
                <a:lnTo>
                  <a:pt x="482184" y="1859265"/>
                </a:lnTo>
                <a:lnTo>
                  <a:pt x="466628" y="1834342"/>
                </a:lnTo>
                <a:lnTo>
                  <a:pt x="454185" y="1806304"/>
                </a:lnTo>
                <a:lnTo>
                  <a:pt x="443817" y="1776191"/>
                </a:lnTo>
                <a:lnTo>
                  <a:pt x="434483" y="1746078"/>
                </a:lnTo>
                <a:lnTo>
                  <a:pt x="426188" y="1713887"/>
                </a:lnTo>
                <a:lnTo>
                  <a:pt x="417893" y="1682734"/>
                </a:lnTo>
                <a:lnTo>
                  <a:pt x="408561" y="1651582"/>
                </a:lnTo>
                <a:lnTo>
                  <a:pt x="398191" y="1621468"/>
                </a:lnTo>
                <a:lnTo>
                  <a:pt x="385747" y="1593431"/>
                </a:lnTo>
                <a:lnTo>
                  <a:pt x="371229" y="1567472"/>
                </a:lnTo>
                <a:lnTo>
                  <a:pt x="352563" y="1544627"/>
                </a:lnTo>
                <a:lnTo>
                  <a:pt x="331825" y="1520742"/>
                </a:lnTo>
                <a:lnTo>
                  <a:pt x="307976" y="1499975"/>
                </a:lnTo>
                <a:lnTo>
                  <a:pt x="283086" y="1480245"/>
                </a:lnTo>
                <a:lnTo>
                  <a:pt x="256126" y="1460515"/>
                </a:lnTo>
                <a:lnTo>
                  <a:pt x="230205" y="1440785"/>
                </a:lnTo>
                <a:lnTo>
                  <a:pt x="205317" y="1421055"/>
                </a:lnTo>
                <a:lnTo>
                  <a:pt x="181469" y="1399250"/>
                </a:lnTo>
                <a:lnTo>
                  <a:pt x="160728" y="1377443"/>
                </a:lnTo>
                <a:lnTo>
                  <a:pt x="143101" y="1352522"/>
                </a:lnTo>
                <a:lnTo>
                  <a:pt x="129621" y="1326561"/>
                </a:lnTo>
                <a:lnTo>
                  <a:pt x="120288" y="1295411"/>
                </a:lnTo>
                <a:lnTo>
                  <a:pt x="116141" y="1263220"/>
                </a:lnTo>
                <a:lnTo>
                  <a:pt x="115102" y="1229990"/>
                </a:lnTo>
                <a:lnTo>
                  <a:pt x="118215" y="1194686"/>
                </a:lnTo>
                <a:lnTo>
                  <a:pt x="122362" y="1159378"/>
                </a:lnTo>
                <a:lnTo>
                  <a:pt x="127547" y="1124072"/>
                </a:lnTo>
                <a:lnTo>
                  <a:pt x="131695" y="1088765"/>
                </a:lnTo>
                <a:lnTo>
                  <a:pt x="133767" y="1053460"/>
                </a:lnTo>
                <a:lnTo>
                  <a:pt x="133767" y="1019193"/>
                </a:lnTo>
                <a:lnTo>
                  <a:pt x="129621" y="987004"/>
                </a:lnTo>
                <a:lnTo>
                  <a:pt x="121324" y="954811"/>
                </a:lnTo>
                <a:lnTo>
                  <a:pt x="108883" y="924698"/>
                </a:lnTo>
                <a:lnTo>
                  <a:pt x="92290" y="893546"/>
                </a:lnTo>
                <a:lnTo>
                  <a:pt x="75700" y="862396"/>
                </a:lnTo>
                <a:lnTo>
                  <a:pt x="57035" y="831242"/>
                </a:lnTo>
                <a:lnTo>
                  <a:pt x="39405" y="801127"/>
                </a:lnTo>
                <a:lnTo>
                  <a:pt x="23851" y="768938"/>
                </a:lnTo>
                <a:lnTo>
                  <a:pt x="11407" y="737784"/>
                </a:lnTo>
                <a:lnTo>
                  <a:pt x="3112" y="705593"/>
                </a:lnTo>
                <a:lnTo>
                  <a:pt x="0" y="672365"/>
                </a:lnTo>
                <a:lnTo>
                  <a:pt x="3112" y="639136"/>
                </a:lnTo>
                <a:lnTo>
                  <a:pt x="11407" y="606946"/>
                </a:lnTo>
                <a:lnTo>
                  <a:pt x="23851" y="575795"/>
                </a:lnTo>
                <a:lnTo>
                  <a:pt x="39405" y="543604"/>
                </a:lnTo>
                <a:lnTo>
                  <a:pt x="57035" y="513490"/>
                </a:lnTo>
                <a:lnTo>
                  <a:pt x="75700" y="482338"/>
                </a:lnTo>
                <a:lnTo>
                  <a:pt x="92290" y="451184"/>
                </a:lnTo>
                <a:lnTo>
                  <a:pt x="108883" y="420032"/>
                </a:lnTo>
                <a:lnTo>
                  <a:pt x="121324" y="389919"/>
                </a:lnTo>
                <a:lnTo>
                  <a:pt x="129621" y="357729"/>
                </a:lnTo>
                <a:lnTo>
                  <a:pt x="133767" y="325538"/>
                </a:lnTo>
                <a:lnTo>
                  <a:pt x="133767" y="291271"/>
                </a:lnTo>
                <a:lnTo>
                  <a:pt x="131695" y="255964"/>
                </a:lnTo>
                <a:lnTo>
                  <a:pt x="127547" y="220661"/>
                </a:lnTo>
                <a:lnTo>
                  <a:pt x="122362" y="185353"/>
                </a:lnTo>
                <a:lnTo>
                  <a:pt x="118215" y="150047"/>
                </a:lnTo>
                <a:lnTo>
                  <a:pt x="115102" y="114742"/>
                </a:lnTo>
                <a:lnTo>
                  <a:pt x="116141" y="81512"/>
                </a:lnTo>
                <a:lnTo>
                  <a:pt x="120288" y="49321"/>
                </a:lnTo>
                <a:lnTo>
                  <a:pt x="129621" y="1816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erson's face on a poster&#10;&#10;Description automatically generated with low confidence">
            <a:extLst>
              <a:ext uri="{FF2B5EF4-FFF2-40B4-BE49-F238E27FC236}">
                <a16:creationId xmlns:a16="http://schemas.microsoft.com/office/drawing/2014/main" id="{5B3B672F-0226-DAF2-128D-8111A7245119}"/>
              </a:ext>
            </a:extLst>
          </p:cNvPr>
          <p:cNvPicPr>
            <a:picLocks noChangeAspect="1"/>
          </p:cNvPicPr>
          <p:nvPr/>
        </p:nvPicPr>
        <p:blipFill>
          <a:blip r:embed="rId2"/>
          <a:stretch>
            <a:fillRect/>
          </a:stretch>
        </p:blipFill>
        <p:spPr>
          <a:xfrm>
            <a:off x="7467435" y="-9833"/>
            <a:ext cx="2061732" cy="2061732"/>
          </a:xfrm>
          <a:prstGeom prst="rect">
            <a:avLst/>
          </a:prstGeom>
        </p:spPr>
      </p:pic>
      <p:sp>
        <p:nvSpPr>
          <p:cNvPr id="20" name="Freeform: Shape 19">
            <a:extLst>
              <a:ext uri="{FF2B5EF4-FFF2-40B4-BE49-F238E27FC236}">
                <a16:creationId xmlns:a16="http://schemas.microsoft.com/office/drawing/2014/main" id="{FEAF7716-6CAC-4879-B1D5-7239A9331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4044" y="2427725"/>
            <a:ext cx="4377957" cy="4450315"/>
          </a:xfrm>
          <a:custGeom>
            <a:avLst/>
            <a:gdLst>
              <a:gd name="connsiteX0" fmla="*/ 2852930 w 4377957"/>
              <a:gd name="connsiteY0" fmla="*/ 0 h 4450315"/>
              <a:gd name="connsiteX1" fmla="*/ 2908292 w 4377957"/>
              <a:gd name="connsiteY1" fmla="*/ 5196 h 4450315"/>
              <a:gd name="connsiteX2" fmla="*/ 2961923 w 4377957"/>
              <a:gd name="connsiteY2" fmla="*/ 19057 h 4450315"/>
              <a:gd name="connsiteX3" fmla="*/ 3013826 w 4377957"/>
              <a:gd name="connsiteY3" fmla="*/ 39849 h 4450315"/>
              <a:gd name="connsiteX4" fmla="*/ 3067459 w 4377957"/>
              <a:gd name="connsiteY4" fmla="*/ 65835 h 4450315"/>
              <a:gd name="connsiteX5" fmla="*/ 3117633 w 4377957"/>
              <a:gd name="connsiteY5" fmla="*/ 95289 h 4450315"/>
              <a:gd name="connsiteX6" fmla="*/ 3169535 w 4377957"/>
              <a:gd name="connsiteY6" fmla="*/ 126477 h 4450315"/>
              <a:gd name="connsiteX7" fmla="*/ 3221440 w 4377957"/>
              <a:gd name="connsiteY7" fmla="*/ 154193 h 4450315"/>
              <a:gd name="connsiteX8" fmla="*/ 3273340 w 4377957"/>
              <a:gd name="connsiteY8" fmla="*/ 181912 h 4450315"/>
              <a:gd name="connsiteX9" fmla="*/ 3325243 w 4377957"/>
              <a:gd name="connsiteY9" fmla="*/ 202703 h 4450315"/>
              <a:gd name="connsiteX10" fmla="*/ 3378878 w 4377957"/>
              <a:gd name="connsiteY10" fmla="*/ 216564 h 4450315"/>
              <a:gd name="connsiteX11" fmla="*/ 3432511 w 4377957"/>
              <a:gd name="connsiteY11" fmla="*/ 223495 h 4450315"/>
              <a:gd name="connsiteX12" fmla="*/ 3489604 w 4377957"/>
              <a:gd name="connsiteY12" fmla="*/ 223495 h 4450315"/>
              <a:gd name="connsiteX13" fmla="*/ 3548428 w 4377957"/>
              <a:gd name="connsiteY13" fmla="*/ 220033 h 4450315"/>
              <a:gd name="connsiteX14" fmla="*/ 3607247 w 4377957"/>
              <a:gd name="connsiteY14" fmla="*/ 213100 h 4450315"/>
              <a:gd name="connsiteX15" fmla="*/ 3666073 w 4377957"/>
              <a:gd name="connsiteY15" fmla="*/ 204438 h 4450315"/>
              <a:gd name="connsiteX16" fmla="*/ 3724899 w 4377957"/>
              <a:gd name="connsiteY16" fmla="*/ 197507 h 4450315"/>
              <a:gd name="connsiteX17" fmla="*/ 3783720 w 4377957"/>
              <a:gd name="connsiteY17" fmla="*/ 192307 h 4450315"/>
              <a:gd name="connsiteX18" fmla="*/ 3839084 w 4377957"/>
              <a:gd name="connsiteY18" fmla="*/ 194041 h 4450315"/>
              <a:gd name="connsiteX19" fmla="*/ 3892717 w 4377957"/>
              <a:gd name="connsiteY19" fmla="*/ 200973 h 4450315"/>
              <a:gd name="connsiteX20" fmla="*/ 3944620 w 4377957"/>
              <a:gd name="connsiteY20" fmla="*/ 216564 h 4450315"/>
              <a:gd name="connsiteX21" fmla="*/ 3987873 w 4377957"/>
              <a:gd name="connsiteY21" fmla="*/ 239088 h 4450315"/>
              <a:gd name="connsiteX22" fmla="*/ 4029393 w 4377957"/>
              <a:gd name="connsiteY22" fmla="*/ 268542 h 4450315"/>
              <a:gd name="connsiteX23" fmla="*/ 4065726 w 4377957"/>
              <a:gd name="connsiteY23" fmla="*/ 303191 h 4450315"/>
              <a:gd name="connsiteX24" fmla="*/ 4102060 w 4377957"/>
              <a:gd name="connsiteY24" fmla="*/ 343038 h 4450315"/>
              <a:gd name="connsiteX25" fmla="*/ 4134931 w 4377957"/>
              <a:gd name="connsiteY25" fmla="*/ 384619 h 4450315"/>
              <a:gd name="connsiteX26" fmla="*/ 4167801 w 4377957"/>
              <a:gd name="connsiteY26" fmla="*/ 427932 h 4450315"/>
              <a:gd name="connsiteX27" fmla="*/ 4200673 w 4377957"/>
              <a:gd name="connsiteY27" fmla="*/ 471246 h 4450315"/>
              <a:gd name="connsiteX28" fmla="*/ 4233545 w 4377957"/>
              <a:gd name="connsiteY28" fmla="*/ 512829 h 4450315"/>
              <a:gd name="connsiteX29" fmla="*/ 4268148 w 4377957"/>
              <a:gd name="connsiteY29" fmla="*/ 552676 h 4450315"/>
              <a:gd name="connsiteX30" fmla="*/ 4307937 w 4377957"/>
              <a:gd name="connsiteY30" fmla="*/ 587327 h 4450315"/>
              <a:gd name="connsiteX31" fmla="*/ 4346000 w 4377957"/>
              <a:gd name="connsiteY31" fmla="*/ 618515 h 4450315"/>
              <a:gd name="connsiteX32" fmla="*/ 4377957 w 4377957"/>
              <a:gd name="connsiteY32" fmla="*/ 636433 h 4450315"/>
              <a:gd name="connsiteX33" fmla="*/ 4377957 w 4377957"/>
              <a:gd name="connsiteY33" fmla="*/ 4450315 h 4450315"/>
              <a:gd name="connsiteX34" fmla="*/ 668945 w 4377957"/>
              <a:gd name="connsiteY34" fmla="*/ 4450315 h 4450315"/>
              <a:gd name="connsiteX35" fmla="*/ 664361 w 4377957"/>
              <a:gd name="connsiteY35" fmla="*/ 4437001 h 4450315"/>
              <a:gd name="connsiteX36" fmla="*/ 643600 w 4377957"/>
              <a:gd name="connsiteY36" fmla="*/ 4390224 h 4450315"/>
              <a:gd name="connsiteX37" fmla="*/ 619377 w 4377957"/>
              <a:gd name="connsiteY37" fmla="*/ 4346912 h 4450315"/>
              <a:gd name="connsiteX38" fmla="*/ 588233 w 4377957"/>
              <a:gd name="connsiteY38" fmla="*/ 4308796 h 4450315"/>
              <a:gd name="connsiteX39" fmla="*/ 553633 w 4377957"/>
              <a:gd name="connsiteY39" fmla="*/ 4268947 h 4450315"/>
              <a:gd name="connsiteX40" fmla="*/ 513841 w 4377957"/>
              <a:gd name="connsiteY40" fmla="*/ 4234297 h 4450315"/>
              <a:gd name="connsiteX41" fmla="*/ 472315 w 4377957"/>
              <a:gd name="connsiteY41" fmla="*/ 4201379 h 4450315"/>
              <a:gd name="connsiteX42" fmla="*/ 427334 w 4377957"/>
              <a:gd name="connsiteY42" fmla="*/ 4168460 h 4450315"/>
              <a:gd name="connsiteX43" fmla="*/ 384085 w 4377957"/>
              <a:gd name="connsiteY43" fmla="*/ 4135541 h 4450315"/>
              <a:gd name="connsiteX44" fmla="*/ 342561 w 4377957"/>
              <a:gd name="connsiteY44" fmla="*/ 4102623 h 4450315"/>
              <a:gd name="connsiteX45" fmla="*/ 302772 w 4377957"/>
              <a:gd name="connsiteY45" fmla="*/ 4066242 h 4450315"/>
              <a:gd name="connsiteX46" fmla="*/ 268167 w 4377957"/>
              <a:gd name="connsiteY46" fmla="*/ 4029859 h 4450315"/>
              <a:gd name="connsiteX47" fmla="*/ 238756 w 4377957"/>
              <a:gd name="connsiteY47" fmla="*/ 3988279 h 4450315"/>
              <a:gd name="connsiteX48" fmla="*/ 216266 w 4377957"/>
              <a:gd name="connsiteY48" fmla="*/ 3944965 h 4450315"/>
              <a:gd name="connsiteX49" fmla="*/ 200693 w 4377957"/>
              <a:gd name="connsiteY49" fmla="*/ 3892992 h 4450315"/>
              <a:gd name="connsiteX50" fmla="*/ 193775 w 4377957"/>
              <a:gd name="connsiteY50" fmla="*/ 3839283 h 4450315"/>
              <a:gd name="connsiteX51" fmla="*/ 192042 w 4377957"/>
              <a:gd name="connsiteY51" fmla="*/ 3783841 h 4450315"/>
              <a:gd name="connsiteX52" fmla="*/ 197236 w 4377957"/>
              <a:gd name="connsiteY52" fmla="*/ 3724937 h 4450315"/>
              <a:gd name="connsiteX53" fmla="*/ 204155 w 4377957"/>
              <a:gd name="connsiteY53" fmla="*/ 3666029 h 4450315"/>
              <a:gd name="connsiteX54" fmla="*/ 212805 w 4377957"/>
              <a:gd name="connsiteY54" fmla="*/ 3607122 h 4450315"/>
              <a:gd name="connsiteX55" fmla="*/ 219726 w 4377957"/>
              <a:gd name="connsiteY55" fmla="*/ 3548214 h 4450315"/>
              <a:gd name="connsiteX56" fmla="*/ 223183 w 4377957"/>
              <a:gd name="connsiteY56" fmla="*/ 3489310 h 4450315"/>
              <a:gd name="connsiteX57" fmla="*/ 223183 w 4377957"/>
              <a:gd name="connsiteY57" fmla="*/ 3432137 h 4450315"/>
              <a:gd name="connsiteX58" fmla="*/ 216266 w 4377957"/>
              <a:gd name="connsiteY58" fmla="*/ 3378430 h 4450315"/>
              <a:gd name="connsiteX59" fmla="*/ 202422 w 4377957"/>
              <a:gd name="connsiteY59" fmla="*/ 3324719 h 4450315"/>
              <a:gd name="connsiteX60" fmla="*/ 181665 w 4377957"/>
              <a:gd name="connsiteY60" fmla="*/ 3274477 h 4450315"/>
              <a:gd name="connsiteX61" fmla="*/ 153981 w 4377957"/>
              <a:gd name="connsiteY61" fmla="*/ 3222502 h 4450315"/>
              <a:gd name="connsiteX62" fmla="*/ 126301 w 4377957"/>
              <a:gd name="connsiteY62" fmla="*/ 3170528 h 4450315"/>
              <a:gd name="connsiteX63" fmla="*/ 95160 w 4377957"/>
              <a:gd name="connsiteY63" fmla="*/ 3118551 h 4450315"/>
              <a:gd name="connsiteX64" fmla="*/ 65745 w 4377957"/>
              <a:gd name="connsiteY64" fmla="*/ 3068304 h 4450315"/>
              <a:gd name="connsiteX65" fmla="*/ 39794 w 4377957"/>
              <a:gd name="connsiteY65" fmla="*/ 3014600 h 4450315"/>
              <a:gd name="connsiteX66" fmla="*/ 19033 w 4377957"/>
              <a:gd name="connsiteY66" fmla="*/ 2962620 h 4450315"/>
              <a:gd name="connsiteX67" fmla="*/ 5193 w 4377957"/>
              <a:gd name="connsiteY67" fmla="*/ 2908911 h 4450315"/>
              <a:gd name="connsiteX68" fmla="*/ 0 w 4377957"/>
              <a:gd name="connsiteY68" fmla="*/ 2853472 h 4450315"/>
              <a:gd name="connsiteX69" fmla="*/ 5193 w 4377957"/>
              <a:gd name="connsiteY69" fmla="*/ 2798032 h 4450315"/>
              <a:gd name="connsiteX70" fmla="*/ 19033 w 4377957"/>
              <a:gd name="connsiteY70" fmla="*/ 2744323 h 4450315"/>
              <a:gd name="connsiteX71" fmla="*/ 39794 w 4377957"/>
              <a:gd name="connsiteY71" fmla="*/ 2692350 h 4450315"/>
              <a:gd name="connsiteX72" fmla="*/ 65745 w 4377957"/>
              <a:gd name="connsiteY72" fmla="*/ 2638641 h 4450315"/>
              <a:gd name="connsiteX73" fmla="*/ 95160 w 4377957"/>
              <a:gd name="connsiteY73" fmla="*/ 2588397 h 4450315"/>
              <a:gd name="connsiteX74" fmla="*/ 126301 w 4377957"/>
              <a:gd name="connsiteY74" fmla="*/ 2536421 h 4450315"/>
              <a:gd name="connsiteX75" fmla="*/ 153981 w 4377957"/>
              <a:gd name="connsiteY75" fmla="*/ 2484443 h 4450315"/>
              <a:gd name="connsiteX76" fmla="*/ 181665 w 4377957"/>
              <a:gd name="connsiteY76" fmla="*/ 2432468 h 4450315"/>
              <a:gd name="connsiteX77" fmla="*/ 202422 w 4377957"/>
              <a:gd name="connsiteY77" fmla="*/ 2382226 h 4450315"/>
              <a:gd name="connsiteX78" fmla="*/ 216266 w 4377957"/>
              <a:gd name="connsiteY78" fmla="*/ 2328517 h 4450315"/>
              <a:gd name="connsiteX79" fmla="*/ 223183 w 4377957"/>
              <a:gd name="connsiteY79" fmla="*/ 2274808 h 4450315"/>
              <a:gd name="connsiteX80" fmla="*/ 223183 w 4377957"/>
              <a:gd name="connsiteY80" fmla="*/ 2217635 h 4450315"/>
              <a:gd name="connsiteX81" fmla="*/ 219726 w 4377957"/>
              <a:gd name="connsiteY81" fmla="*/ 2158729 h 4450315"/>
              <a:gd name="connsiteX82" fmla="*/ 212805 w 4377957"/>
              <a:gd name="connsiteY82" fmla="*/ 2099827 h 4450315"/>
              <a:gd name="connsiteX83" fmla="*/ 204155 w 4377957"/>
              <a:gd name="connsiteY83" fmla="*/ 2040916 h 4450315"/>
              <a:gd name="connsiteX84" fmla="*/ 197236 w 4377957"/>
              <a:gd name="connsiteY84" fmla="*/ 1982010 h 4450315"/>
              <a:gd name="connsiteX85" fmla="*/ 192042 w 4377957"/>
              <a:gd name="connsiteY85" fmla="*/ 1923106 h 4450315"/>
              <a:gd name="connsiteX86" fmla="*/ 193775 w 4377957"/>
              <a:gd name="connsiteY86" fmla="*/ 1867664 h 4450315"/>
              <a:gd name="connsiteX87" fmla="*/ 200693 w 4377957"/>
              <a:gd name="connsiteY87" fmla="*/ 1813955 h 4450315"/>
              <a:gd name="connsiteX88" fmla="*/ 216266 w 4377957"/>
              <a:gd name="connsiteY88" fmla="*/ 1761980 h 4450315"/>
              <a:gd name="connsiteX89" fmla="*/ 238756 w 4377957"/>
              <a:gd name="connsiteY89" fmla="*/ 1718666 h 4450315"/>
              <a:gd name="connsiteX90" fmla="*/ 268167 w 4377957"/>
              <a:gd name="connsiteY90" fmla="*/ 1677088 h 4450315"/>
              <a:gd name="connsiteX91" fmla="*/ 302772 w 4377957"/>
              <a:gd name="connsiteY91" fmla="*/ 1640703 h 4450315"/>
              <a:gd name="connsiteX92" fmla="*/ 342561 w 4377957"/>
              <a:gd name="connsiteY92" fmla="*/ 1604320 h 4450315"/>
              <a:gd name="connsiteX93" fmla="*/ 384085 w 4377957"/>
              <a:gd name="connsiteY93" fmla="*/ 1571402 h 4450315"/>
              <a:gd name="connsiteX94" fmla="*/ 427334 w 4377957"/>
              <a:gd name="connsiteY94" fmla="*/ 1538485 h 4450315"/>
              <a:gd name="connsiteX95" fmla="*/ 472315 w 4377957"/>
              <a:gd name="connsiteY95" fmla="*/ 1505567 h 4450315"/>
              <a:gd name="connsiteX96" fmla="*/ 513841 w 4377957"/>
              <a:gd name="connsiteY96" fmla="*/ 1472646 h 4450315"/>
              <a:gd name="connsiteX97" fmla="*/ 553633 w 4377957"/>
              <a:gd name="connsiteY97" fmla="*/ 1437999 h 4450315"/>
              <a:gd name="connsiteX98" fmla="*/ 588233 w 4377957"/>
              <a:gd name="connsiteY98" fmla="*/ 1398152 h 4450315"/>
              <a:gd name="connsiteX99" fmla="*/ 619377 w 4377957"/>
              <a:gd name="connsiteY99" fmla="*/ 1360033 h 4450315"/>
              <a:gd name="connsiteX100" fmla="*/ 643600 w 4377957"/>
              <a:gd name="connsiteY100" fmla="*/ 1316720 h 4450315"/>
              <a:gd name="connsiteX101" fmla="*/ 664361 w 4377957"/>
              <a:gd name="connsiteY101" fmla="*/ 1269944 h 4450315"/>
              <a:gd name="connsiteX102" fmla="*/ 681662 w 4377957"/>
              <a:gd name="connsiteY102" fmla="*/ 1219697 h 4450315"/>
              <a:gd name="connsiteX103" fmla="*/ 697233 w 4377957"/>
              <a:gd name="connsiteY103" fmla="*/ 1167722 h 4450315"/>
              <a:gd name="connsiteX104" fmla="*/ 711073 w 4377957"/>
              <a:gd name="connsiteY104" fmla="*/ 1115749 h 4450315"/>
              <a:gd name="connsiteX105" fmla="*/ 724913 w 4377957"/>
              <a:gd name="connsiteY105" fmla="*/ 1062038 h 4450315"/>
              <a:gd name="connsiteX106" fmla="*/ 740486 w 4377957"/>
              <a:gd name="connsiteY106" fmla="*/ 1011797 h 4450315"/>
              <a:gd name="connsiteX107" fmla="*/ 757785 w 4377957"/>
              <a:gd name="connsiteY107" fmla="*/ 961551 h 4450315"/>
              <a:gd name="connsiteX108" fmla="*/ 778544 w 4377957"/>
              <a:gd name="connsiteY108" fmla="*/ 914773 h 4450315"/>
              <a:gd name="connsiteX109" fmla="*/ 804499 w 4377957"/>
              <a:gd name="connsiteY109" fmla="*/ 873193 h 4450315"/>
              <a:gd name="connsiteX110" fmla="*/ 835637 w 4377957"/>
              <a:gd name="connsiteY110" fmla="*/ 835077 h 4450315"/>
              <a:gd name="connsiteX111" fmla="*/ 873701 w 4377957"/>
              <a:gd name="connsiteY111" fmla="*/ 803891 h 4450315"/>
              <a:gd name="connsiteX112" fmla="*/ 915225 w 4377957"/>
              <a:gd name="connsiteY112" fmla="*/ 777906 h 4450315"/>
              <a:gd name="connsiteX113" fmla="*/ 961936 w 4377957"/>
              <a:gd name="connsiteY113" fmla="*/ 757113 h 4450315"/>
              <a:gd name="connsiteX114" fmla="*/ 1012107 w 4377957"/>
              <a:gd name="connsiteY114" fmla="*/ 739788 h 4450315"/>
              <a:gd name="connsiteX115" fmla="*/ 1062281 w 4377957"/>
              <a:gd name="connsiteY115" fmla="*/ 724195 h 4450315"/>
              <a:gd name="connsiteX116" fmla="*/ 1115912 w 4377957"/>
              <a:gd name="connsiteY116" fmla="*/ 710336 h 4450315"/>
              <a:gd name="connsiteX117" fmla="*/ 1167817 w 4377957"/>
              <a:gd name="connsiteY117" fmla="*/ 696474 h 4450315"/>
              <a:gd name="connsiteX118" fmla="*/ 1219721 w 4377957"/>
              <a:gd name="connsiteY118" fmla="*/ 680881 h 4450315"/>
              <a:gd name="connsiteX119" fmla="*/ 1269891 w 4377957"/>
              <a:gd name="connsiteY119" fmla="*/ 663560 h 4450315"/>
              <a:gd name="connsiteX120" fmla="*/ 1316608 w 4377957"/>
              <a:gd name="connsiteY120" fmla="*/ 642767 h 4450315"/>
              <a:gd name="connsiteX121" fmla="*/ 1359856 w 4377957"/>
              <a:gd name="connsiteY121" fmla="*/ 618515 h 4450315"/>
              <a:gd name="connsiteX122" fmla="*/ 1397919 w 4377957"/>
              <a:gd name="connsiteY122" fmla="*/ 587327 h 4450315"/>
              <a:gd name="connsiteX123" fmla="*/ 1437708 w 4377957"/>
              <a:gd name="connsiteY123" fmla="*/ 552676 h 4450315"/>
              <a:gd name="connsiteX124" fmla="*/ 1472315 w 4377957"/>
              <a:gd name="connsiteY124" fmla="*/ 512829 h 4450315"/>
              <a:gd name="connsiteX125" fmla="*/ 1505187 w 4377957"/>
              <a:gd name="connsiteY125" fmla="*/ 471246 h 4450315"/>
              <a:gd name="connsiteX126" fmla="*/ 1538055 w 4377957"/>
              <a:gd name="connsiteY126" fmla="*/ 427932 h 4450315"/>
              <a:gd name="connsiteX127" fmla="*/ 1570928 w 4377957"/>
              <a:gd name="connsiteY127" fmla="*/ 384619 h 4450315"/>
              <a:gd name="connsiteX128" fmla="*/ 1603798 w 4377957"/>
              <a:gd name="connsiteY128" fmla="*/ 343038 h 4450315"/>
              <a:gd name="connsiteX129" fmla="*/ 1640134 w 4377957"/>
              <a:gd name="connsiteY129" fmla="*/ 303191 h 4450315"/>
              <a:gd name="connsiteX130" fmla="*/ 1676466 w 4377957"/>
              <a:gd name="connsiteY130" fmla="*/ 268542 h 4450315"/>
              <a:gd name="connsiteX131" fmla="*/ 1717988 w 4377957"/>
              <a:gd name="connsiteY131" fmla="*/ 239088 h 4450315"/>
              <a:gd name="connsiteX132" fmla="*/ 1761238 w 4377957"/>
              <a:gd name="connsiteY132" fmla="*/ 216564 h 4450315"/>
              <a:gd name="connsiteX133" fmla="*/ 1813143 w 4377957"/>
              <a:gd name="connsiteY133" fmla="*/ 200973 h 4450315"/>
              <a:gd name="connsiteX134" fmla="*/ 1866776 w 4377957"/>
              <a:gd name="connsiteY134" fmla="*/ 194041 h 4450315"/>
              <a:gd name="connsiteX135" fmla="*/ 1922138 w 4377957"/>
              <a:gd name="connsiteY135" fmla="*/ 192307 h 4450315"/>
              <a:gd name="connsiteX136" fmla="*/ 1980962 w 4377957"/>
              <a:gd name="connsiteY136" fmla="*/ 197507 h 4450315"/>
              <a:gd name="connsiteX137" fmla="*/ 2039783 w 4377957"/>
              <a:gd name="connsiteY137" fmla="*/ 204438 h 4450315"/>
              <a:gd name="connsiteX138" fmla="*/ 2098609 w 4377957"/>
              <a:gd name="connsiteY138" fmla="*/ 213100 h 4450315"/>
              <a:gd name="connsiteX139" fmla="*/ 2157430 w 4377957"/>
              <a:gd name="connsiteY139" fmla="*/ 220033 h 4450315"/>
              <a:gd name="connsiteX140" fmla="*/ 2216252 w 4377957"/>
              <a:gd name="connsiteY140" fmla="*/ 223495 h 4450315"/>
              <a:gd name="connsiteX141" fmla="*/ 2273351 w 4377957"/>
              <a:gd name="connsiteY141" fmla="*/ 223495 h 4450315"/>
              <a:gd name="connsiteX142" fmla="*/ 2326980 w 4377957"/>
              <a:gd name="connsiteY142" fmla="*/ 216564 h 4450315"/>
              <a:gd name="connsiteX143" fmla="*/ 2382342 w 4377957"/>
              <a:gd name="connsiteY143" fmla="*/ 202703 h 4450315"/>
              <a:gd name="connsiteX144" fmla="*/ 2432518 w 4377957"/>
              <a:gd name="connsiteY144" fmla="*/ 181912 h 4450315"/>
              <a:gd name="connsiteX145" fmla="*/ 2484420 w 4377957"/>
              <a:gd name="connsiteY145" fmla="*/ 154193 h 4450315"/>
              <a:gd name="connsiteX146" fmla="*/ 2536321 w 4377957"/>
              <a:gd name="connsiteY146" fmla="*/ 126477 h 4450315"/>
              <a:gd name="connsiteX147" fmla="*/ 2588225 w 4377957"/>
              <a:gd name="connsiteY147" fmla="*/ 95289 h 4450315"/>
              <a:gd name="connsiteX148" fmla="*/ 2638397 w 4377957"/>
              <a:gd name="connsiteY148" fmla="*/ 65835 h 4450315"/>
              <a:gd name="connsiteX149" fmla="*/ 2692030 w 4377957"/>
              <a:gd name="connsiteY149" fmla="*/ 39849 h 4450315"/>
              <a:gd name="connsiteX150" fmla="*/ 2743935 w 4377957"/>
              <a:gd name="connsiteY150" fmla="*/ 19057 h 4450315"/>
              <a:gd name="connsiteX151" fmla="*/ 2797564 w 4377957"/>
              <a:gd name="connsiteY151" fmla="*/ 5196 h 445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4377957" h="4450315">
                <a:moveTo>
                  <a:pt x="2852930" y="0"/>
                </a:moveTo>
                <a:lnTo>
                  <a:pt x="2908292" y="5196"/>
                </a:lnTo>
                <a:lnTo>
                  <a:pt x="2961923" y="19057"/>
                </a:lnTo>
                <a:lnTo>
                  <a:pt x="3013826" y="39849"/>
                </a:lnTo>
                <a:lnTo>
                  <a:pt x="3067459" y="65835"/>
                </a:lnTo>
                <a:lnTo>
                  <a:pt x="3117633" y="95289"/>
                </a:lnTo>
                <a:lnTo>
                  <a:pt x="3169535" y="126477"/>
                </a:lnTo>
                <a:lnTo>
                  <a:pt x="3221440" y="154193"/>
                </a:lnTo>
                <a:lnTo>
                  <a:pt x="3273340" y="181912"/>
                </a:lnTo>
                <a:lnTo>
                  <a:pt x="3325243" y="202703"/>
                </a:lnTo>
                <a:lnTo>
                  <a:pt x="3378878" y="216564"/>
                </a:lnTo>
                <a:lnTo>
                  <a:pt x="3432511" y="223495"/>
                </a:lnTo>
                <a:lnTo>
                  <a:pt x="3489604" y="223495"/>
                </a:lnTo>
                <a:lnTo>
                  <a:pt x="3548428" y="220033"/>
                </a:lnTo>
                <a:lnTo>
                  <a:pt x="3607247" y="213100"/>
                </a:lnTo>
                <a:lnTo>
                  <a:pt x="3666073" y="204438"/>
                </a:lnTo>
                <a:lnTo>
                  <a:pt x="3724899" y="197507"/>
                </a:lnTo>
                <a:lnTo>
                  <a:pt x="3783720" y="192307"/>
                </a:lnTo>
                <a:lnTo>
                  <a:pt x="3839084" y="194041"/>
                </a:lnTo>
                <a:lnTo>
                  <a:pt x="3892717" y="200973"/>
                </a:lnTo>
                <a:lnTo>
                  <a:pt x="3944620" y="216564"/>
                </a:lnTo>
                <a:lnTo>
                  <a:pt x="3987873" y="239088"/>
                </a:lnTo>
                <a:lnTo>
                  <a:pt x="4029393" y="268542"/>
                </a:lnTo>
                <a:lnTo>
                  <a:pt x="4065726" y="303191"/>
                </a:lnTo>
                <a:lnTo>
                  <a:pt x="4102060" y="343038"/>
                </a:lnTo>
                <a:lnTo>
                  <a:pt x="4134931" y="384619"/>
                </a:lnTo>
                <a:lnTo>
                  <a:pt x="4167801" y="427932"/>
                </a:lnTo>
                <a:lnTo>
                  <a:pt x="4200673" y="471246"/>
                </a:lnTo>
                <a:lnTo>
                  <a:pt x="4233545" y="512829"/>
                </a:lnTo>
                <a:lnTo>
                  <a:pt x="4268148" y="552676"/>
                </a:lnTo>
                <a:lnTo>
                  <a:pt x="4307937" y="587327"/>
                </a:lnTo>
                <a:lnTo>
                  <a:pt x="4346000" y="618515"/>
                </a:lnTo>
                <a:lnTo>
                  <a:pt x="4377957" y="636433"/>
                </a:lnTo>
                <a:lnTo>
                  <a:pt x="4377957" y="4450315"/>
                </a:lnTo>
                <a:lnTo>
                  <a:pt x="668945" y="4450315"/>
                </a:lnTo>
                <a:lnTo>
                  <a:pt x="664361" y="4437001"/>
                </a:lnTo>
                <a:lnTo>
                  <a:pt x="643600" y="4390224"/>
                </a:lnTo>
                <a:lnTo>
                  <a:pt x="619377" y="4346912"/>
                </a:lnTo>
                <a:lnTo>
                  <a:pt x="588233" y="4308796"/>
                </a:lnTo>
                <a:lnTo>
                  <a:pt x="553633" y="4268947"/>
                </a:lnTo>
                <a:lnTo>
                  <a:pt x="513841" y="4234297"/>
                </a:lnTo>
                <a:lnTo>
                  <a:pt x="472315" y="4201379"/>
                </a:lnTo>
                <a:lnTo>
                  <a:pt x="427334" y="4168460"/>
                </a:lnTo>
                <a:lnTo>
                  <a:pt x="384085" y="4135541"/>
                </a:lnTo>
                <a:lnTo>
                  <a:pt x="342561" y="4102623"/>
                </a:lnTo>
                <a:lnTo>
                  <a:pt x="302772" y="4066242"/>
                </a:lnTo>
                <a:lnTo>
                  <a:pt x="268167" y="4029859"/>
                </a:lnTo>
                <a:lnTo>
                  <a:pt x="238756" y="3988279"/>
                </a:lnTo>
                <a:lnTo>
                  <a:pt x="216266" y="3944965"/>
                </a:lnTo>
                <a:lnTo>
                  <a:pt x="200693" y="3892992"/>
                </a:lnTo>
                <a:lnTo>
                  <a:pt x="193775" y="3839283"/>
                </a:lnTo>
                <a:lnTo>
                  <a:pt x="192042" y="3783841"/>
                </a:lnTo>
                <a:lnTo>
                  <a:pt x="197236" y="3724937"/>
                </a:lnTo>
                <a:lnTo>
                  <a:pt x="204155" y="3666029"/>
                </a:lnTo>
                <a:lnTo>
                  <a:pt x="212805" y="3607122"/>
                </a:lnTo>
                <a:lnTo>
                  <a:pt x="219726" y="3548214"/>
                </a:lnTo>
                <a:lnTo>
                  <a:pt x="223183" y="3489310"/>
                </a:lnTo>
                <a:lnTo>
                  <a:pt x="223183" y="3432137"/>
                </a:lnTo>
                <a:lnTo>
                  <a:pt x="216266" y="3378430"/>
                </a:lnTo>
                <a:lnTo>
                  <a:pt x="202422" y="3324719"/>
                </a:lnTo>
                <a:lnTo>
                  <a:pt x="181665" y="3274477"/>
                </a:lnTo>
                <a:lnTo>
                  <a:pt x="153981" y="3222502"/>
                </a:lnTo>
                <a:lnTo>
                  <a:pt x="126301" y="3170528"/>
                </a:lnTo>
                <a:lnTo>
                  <a:pt x="95160" y="3118551"/>
                </a:lnTo>
                <a:lnTo>
                  <a:pt x="65745" y="3068304"/>
                </a:lnTo>
                <a:lnTo>
                  <a:pt x="39794" y="3014600"/>
                </a:lnTo>
                <a:lnTo>
                  <a:pt x="19033" y="2962620"/>
                </a:lnTo>
                <a:lnTo>
                  <a:pt x="5193" y="2908911"/>
                </a:lnTo>
                <a:lnTo>
                  <a:pt x="0" y="2853472"/>
                </a:lnTo>
                <a:lnTo>
                  <a:pt x="5193" y="2798032"/>
                </a:lnTo>
                <a:lnTo>
                  <a:pt x="19033" y="2744323"/>
                </a:lnTo>
                <a:lnTo>
                  <a:pt x="39794" y="2692350"/>
                </a:lnTo>
                <a:lnTo>
                  <a:pt x="65745" y="2638641"/>
                </a:lnTo>
                <a:lnTo>
                  <a:pt x="95160" y="2588397"/>
                </a:lnTo>
                <a:lnTo>
                  <a:pt x="126301" y="2536421"/>
                </a:lnTo>
                <a:lnTo>
                  <a:pt x="153981" y="2484443"/>
                </a:lnTo>
                <a:lnTo>
                  <a:pt x="181665" y="2432468"/>
                </a:lnTo>
                <a:lnTo>
                  <a:pt x="202422" y="2382226"/>
                </a:lnTo>
                <a:lnTo>
                  <a:pt x="216266" y="2328517"/>
                </a:lnTo>
                <a:lnTo>
                  <a:pt x="223183" y="2274808"/>
                </a:lnTo>
                <a:lnTo>
                  <a:pt x="223183" y="2217635"/>
                </a:lnTo>
                <a:lnTo>
                  <a:pt x="219726" y="2158729"/>
                </a:lnTo>
                <a:lnTo>
                  <a:pt x="212805" y="2099827"/>
                </a:lnTo>
                <a:lnTo>
                  <a:pt x="204155" y="2040916"/>
                </a:lnTo>
                <a:lnTo>
                  <a:pt x="197236" y="1982010"/>
                </a:lnTo>
                <a:lnTo>
                  <a:pt x="192042" y="1923106"/>
                </a:lnTo>
                <a:lnTo>
                  <a:pt x="193775" y="1867664"/>
                </a:lnTo>
                <a:lnTo>
                  <a:pt x="200693" y="1813955"/>
                </a:lnTo>
                <a:lnTo>
                  <a:pt x="216266" y="1761980"/>
                </a:lnTo>
                <a:lnTo>
                  <a:pt x="238756" y="1718666"/>
                </a:lnTo>
                <a:lnTo>
                  <a:pt x="268167" y="1677088"/>
                </a:lnTo>
                <a:lnTo>
                  <a:pt x="302772" y="1640703"/>
                </a:lnTo>
                <a:lnTo>
                  <a:pt x="342561" y="1604320"/>
                </a:lnTo>
                <a:lnTo>
                  <a:pt x="384085" y="1571402"/>
                </a:lnTo>
                <a:lnTo>
                  <a:pt x="427334" y="1538485"/>
                </a:lnTo>
                <a:lnTo>
                  <a:pt x="472315" y="1505567"/>
                </a:lnTo>
                <a:lnTo>
                  <a:pt x="513841" y="1472646"/>
                </a:lnTo>
                <a:lnTo>
                  <a:pt x="553633" y="1437999"/>
                </a:lnTo>
                <a:lnTo>
                  <a:pt x="588233" y="1398152"/>
                </a:lnTo>
                <a:lnTo>
                  <a:pt x="619377" y="1360033"/>
                </a:lnTo>
                <a:lnTo>
                  <a:pt x="643600" y="1316720"/>
                </a:lnTo>
                <a:lnTo>
                  <a:pt x="664361" y="1269944"/>
                </a:lnTo>
                <a:lnTo>
                  <a:pt x="681662" y="1219697"/>
                </a:lnTo>
                <a:lnTo>
                  <a:pt x="697233" y="1167722"/>
                </a:lnTo>
                <a:lnTo>
                  <a:pt x="711073" y="1115749"/>
                </a:lnTo>
                <a:lnTo>
                  <a:pt x="724913" y="1062038"/>
                </a:lnTo>
                <a:lnTo>
                  <a:pt x="740486" y="1011797"/>
                </a:lnTo>
                <a:lnTo>
                  <a:pt x="757785" y="961551"/>
                </a:lnTo>
                <a:lnTo>
                  <a:pt x="778544" y="914773"/>
                </a:lnTo>
                <a:lnTo>
                  <a:pt x="804499" y="873193"/>
                </a:lnTo>
                <a:lnTo>
                  <a:pt x="835637" y="835077"/>
                </a:lnTo>
                <a:lnTo>
                  <a:pt x="873701" y="803891"/>
                </a:lnTo>
                <a:lnTo>
                  <a:pt x="915225" y="777906"/>
                </a:lnTo>
                <a:lnTo>
                  <a:pt x="961936" y="757113"/>
                </a:lnTo>
                <a:lnTo>
                  <a:pt x="1012107" y="739788"/>
                </a:lnTo>
                <a:lnTo>
                  <a:pt x="1062281" y="724195"/>
                </a:lnTo>
                <a:lnTo>
                  <a:pt x="1115912" y="710336"/>
                </a:lnTo>
                <a:lnTo>
                  <a:pt x="1167817" y="696474"/>
                </a:lnTo>
                <a:lnTo>
                  <a:pt x="1219721" y="680881"/>
                </a:lnTo>
                <a:lnTo>
                  <a:pt x="1269891" y="663560"/>
                </a:lnTo>
                <a:lnTo>
                  <a:pt x="1316608" y="642767"/>
                </a:lnTo>
                <a:lnTo>
                  <a:pt x="1359856" y="618515"/>
                </a:lnTo>
                <a:lnTo>
                  <a:pt x="1397919" y="587327"/>
                </a:lnTo>
                <a:lnTo>
                  <a:pt x="1437708" y="552676"/>
                </a:lnTo>
                <a:lnTo>
                  <a:pt x="1472315" y="512829"/>
                </a:lnTo>
                <a:lnTo>
                  <a:pt x="1505187" y="471246"/>
                </a:lnTo>
                <a:lnTo>
                  <a:pt x="1538055" y="427932"/>
                </a:lnTo>
                <a:lnTo>
                  <a:pt x="1570928" y="384619"/>
                </a:lnTo>
                <a:lnTo>
                  <a:pt x="1603798" y="343038"/>
                </a:lnTo>
                <a:lnTo>
                  <a:pt x="1640134" y="303191"/>
                </a:lnTo>
                <a:lnTo>
                  <a:pt x="1676466" y="268542"/>
                </a:lnTo>
                <a:lnTo>
                  <a:pt x="1717988" y="239088"/>
                </a:lnTo>
                <a:lnTo>
                  <a:pt x="1761238" y="216564"/>
                </a:lnTo>
                <a:lnTo>
                  <a:pt x="1813143" y="200973"/>
                </a:lnTo>
                <a:lnTo>
                  <a:pt x="1866776" y="194041"/>
                </a:lnTo>
                <a:lnTo>
                  <a:pt x="1922138" y="192307"/>
                </a:lnTo>
                <a:lnTo>
                  <a:pt x="1980962" y="197507"/>
                </a:lnTo>
                <a:lnTo>
                  <a:pt x="2039783" y="204438"/>
                </a:lnTo>
                <a:lnTo>
                  <a:pt x="2098609" y="213100"/>
                </a:lnTo>
                <a:lnTo>
                  <a:pt x="2157430" y="220033"/>
                </a:lnTo>
                <a:lnTo>
                  <a:pt x="2216252" y="223495"/>
                </a:lnTo>
                <a:lnTo>
                  <a:pt x="2273351" y="223495"/>
                </a:lnTo>
                <a:lnTo>
                  <a:pt x="2326980" y="216564"/>
                </a:lnTo>
                <a:lnTo>
                  <a:pt x="2382342" y="202703"/>
                </a:lnTo>
                <a:lnTo>
                  <a:pt x="2432518" y="181912"/>
                </a:lnTo>
                <a:lnTo>
                  <a:pt x="2484420" y="154193"/>
                </a:lnTo>
                <a:lnTo>
                  <a:pt x="2536321" y="126477"/>
                </a:lnTo>
                <a:lnTo>
                  <a:pt x="2588225" y="95289"/>
                </a:lnTo>
                <a:lnTo>
                  <a:pt x="2638397" y="65835"/>
                </a:lnTo>
                <a:lnTo>
                  <a:pt x="2692030" y="39849"/>
                </a:lnTo>
                <a:lnTo>
                  <a:pt x="2743935" y="19057"/>
                </a:lnTo>
                <a:lnTo>
                  <a:pt x="2797564" y="51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Best Question Box GIFs | Gfycat">
            <a:extLst>
              <a:ext uri="{FF2B5EF4-FFF2-40B4-BE49-F238E27FC236}">
                <a16:creationId xmlns:a16="http://schemas.microsoft.com/office/drawing/2014/main" id="{F4E5BEA3-F7F5-547C-9C31-59610E7645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89" r="14247"/>
          <a:stretch/>
        </p:blipFill>
        <p:spPr bwMode="auto">
          <a:xfrm>
            <a:off x="9212034" y="3505200"/>
            <a:ext cx="2207083" cy="314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899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8262-2CD0-5062-EC7E-1C842C569F28}"/>
              </a:ext>
            </a:extLst>
          </p:cNvPr>
          <p:cNvSpPr>
            <a:spLocks noGrp="1"/>
          </p:cNvSpPr>
          <p:nvPr>
            <p:ph type="title"/>
          </p:nvPr>
        </p:nvSpPr>
        <p:spPr>
          <a:xfrm>
            <a:off x="927463" y="362408"/>
            <a:ext cx="10972800" cy="1658198"/>
          </a:xfrm>
        </p:spPr>
        <p:txBody>
          <a:bodyPr>
            <a:normAutofit/>
          </a:bodyPr>
          <a:lstStyle/>
          <a:p>
            <a:r>
              <a:rPr lang="en-US" sz="4400" dirty="0"/>
              <a:t>Activity 3: REFLECTION</a:t>
            </a:r>
            <a:br>
              <a:rPr lang="en-US" sz="4400" dirty="0"/>
            </a:br>
            <a:r>
              <a:rPr lang="en-US" sz="4400" dirty="0"/>
              <a:t>Test your knowledge… </a:t>
            </a:r>
            <a:r>
              <a:rPr lang="en-AU" sz="4400" b="1" dirty="0">
                <a:solidFill>
                  <a:schemeClr val="tx1"/>
                </a:solidFill>
              </a:rPr>
              <a:t>(pg.56)</a:t>
            </a:r>
            <a:endParaRPr lang="en-US" sz="4400" dirty="0"/>
          </a:p>
        </p:txBody>
      </p:sp>
      <p:sp>
        <p:nvSpPr>
          <p:cNvPr id="3" name="Content Placeholder 2">
            <a:extLst>
              <a:ext uri="{FF2B5EF4-FFF2-40B4-BE49-F238E27FC236}">
                <a16:creationId xmlns:a16="http://schemas.microsoft.com/office/drawing/2014/main" id="{4B5D118F-AA1F-06F2-C0AC-D9EBB7AF69DE}"/>
              </a:ext>
            </a:extLst>
          </p:cNvPr>
          <p:cNvSpPr>
            <a:spLocks noGrp="1"/>
          </p:cNvSpPr>
          <p:nvPr>
            <p:ph idx="1"/>
          </p:nvPr>
        </p:nvSpPr>
        <p:spPr>
          <a:xfrm>
            <a:off x="7836310" y="1734415"/>
            <a:ext cx="4230504" cy="4966188"/>
          </a:xfrm>
        </p:spPr>
        <p:txBody>
          <a:bodyPr>
            <a:normAutofit/>
          </a:bodyPr>
          <a:lstStyle/>
          <a:p>
            <a:pPr marL="0" indent="0">
              <a:buNone/>
            </a:pPr>
            <a:r>
              <a:rPr lang="en-US" sz="2000" dirty="0"/>
              <a:t>Visit: </a:t>
            </a:r>
            <a:br>
              <a:rPr lang="en-US" sz="2000" dirty="0"/>
            </a:br>
            <a:r>
              <a:rPr lang="en-AU" sz="1800" dirty="0">
                <a:hlinkClick r:id="rId3">
                  <a:extLst>
                    <a:ext uri="{A12FA001-AC4F-418D-AE19-62706E023703}">
                      <ahyp:hlinkClr xmlns:ahyp="http://schemas.microsoft.com/office/drawing/2018/hyperlinkcolor" val="tx"/>
                    </a:ext>
                  </a:extLst>
                </a:hlinkClick>
              </a:rPr>
              <a:t>https://wordwall.net/resource/27628547</a:t>
            </a:r>
            <a:endParaRPr lang="en-AU" sz="1800" dirty="0"/>
          </a:p>
          <a:p>
            <a:pPr marL="0" indent="0">
              <a:buNone/>
            </a:pPr>
            <a:endParaRPr lang="en-US" sz="2000" dirty="0"/>
          </a:p>
          <a:p>
            <a:pPr marL="457200" indent="-457200">
              <a:buFont typeface="+mj-lt"/>
              <a:buAutoNum type="arabicPeriod"/>
            </a:pPr>
            <a:r>
              <a:rPr lang="en-US" sz="2000" dirty="0"/>
              <a:t>Complete the activity to label the diagram of the female reproductive system. </a:t>
            </a:r>
          </a:p>
          <a:p>
            <a:pPr marL="457200" indent="-457200">
              <a:buFont typeface="+mj-lt"/>
              <a:buAutoNum type="arabicPeriod"/>
            </a:pPr>
            <a:endParaRPr lang="en-US" sz="2000" dirty="0"/>
          </a:p>
          <a:p>
            <a:pPr marL="457200" indent="-457200">
              <a:buFont typeface="+mj-lt"/>
              <a:buAutoNum type="arabicPeriod"/>
            </a:pPr>
            <a:r>
              <a:rPr lang="en-US" sz="2000" dirty="0"/>
              <a:t>Once you have completed the diagram activity, complete the anagram activity.</a:t>
            </a:r>
          </a:p>
          <a:p>
            <a:pPr marL="457200" indent="-457200">
              <a:buFont typeface="+mj-lt"/>
              <a:buAutoNum type="arabicPeriod"/>
            </a:pPr>
            <a:endParaRPr lang="en-US" sz="2000" dirty="0"/>
          </a:p>
          <a:p>
            <a:pPr marL="0" indent="0">
              <a:buNone/>
            </a:pPr>
            <a:r>
              <a:rPr lang="en-US" sz="2000" dirty="0"/>
              <a:t>You have 5 minutes to have a go at these activities.</a:t>
            </a:r>
          </a:p>
        </p:txBody>
      </p:sp>
      <p:pic>
        <p:nvPicPr>
          <p:cNvPr id="6" name="Picture 5" descr="Graphical user interface, diagram, application&#10;&#10;Description automatically generated">
            <a:extLst>
              <a:ext uri="{FF2B5EF4-FFF2-40B4-BE49-F238E27FC236}">
                <a16:creationId xmlns:a16="http://schemas.microsoft.com/office/drawing/2014/main" id="{328D8EB8-005F-50E1-0387-91C3A03E3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86" y="1734415"/>
            <a:ext cx="7647214" cy="4377787"/>
          </a:xfrm>
          <a:prstGeom prst="rect">
            <a:avLst/>
          </a:prstGeom>
          <a:ln w="38100">
            <a:solidFill>
              <a:schemeClr val="tx1"/>
            </a:solidFill>
          </a:ln>
        </p:spPr>
      </p:pic>
      <p:sp>
        <p:nvSpPr>
          <p:cNvPr id="9" name="Oval 8">
            <a:extLst>
              <a:ext uri="{FF2B5EF4-FFF2-40B4-BE49-F238E27FC236}">
                <a16:creationId xmlns:a16="http://schemas.microsoft.com/office/drawing/2014/main" id="{C044FD9D-5F74-6F08-0EF3-9E2A0B28F68A}"/>
              </a:ext>
            </a:extLst>
          </p:cNvPr>
          <p:cNvSpPr/>
          <p:nvPr/>
        </p:nvSpPr>
        <p:spPr>
          <a:xfrm>
            <a:off x="2547259" y="2959927"/>
            <a:ext cx="1240971" cy="11266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142A36-FDD3-B660-488B-96BA03E21E0E}"/>
              </a:ext>
            </a:extLst>
          </p:cNvPr>
          <p:cNvSpPr/>
          <p:nvPr/>
        </p:nvSpPr>
        <p:spPr>
          <a:xfrm>
            <a:off x="6210303" y="2791721"/>
            <a:ext cx="1077682" cy="4626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29CE7A9-C5F8-BDD4-DD9E-F614CD48CD3C}"/>
              </a:ext>
            </a:extLst>
          </p:cNvPr>
          <p:cNvCxnSpPr>
            <a:cxnSpLocks/>
            <a:endCxn id="9" idx="6"/>
          </p:cNvCxnSpPr>
          <p:nvPr/>
        </p:nvCxnSpPr>
        <p:spPr>
          <a:xfrm flipH="1">
            <a:off x="3788230" y="3523263"/>
            <a:ext cx="44674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36D394-3C46-3F00-7C64-CFDAD8A8FDE4}"/>
              </a:ext>
            </a:extLst>
          </p:cNvPr>
          <p:cNvCxnSpPr>
            <a:cxnSpLocks/>
            <a:endCxn id="11" idx="4"/>
          </p:cNvCxnSpPr>
          <p:nvPr/>
        </p:nvCxnSpPr>
        <p:spPr>
          <a:xfrm flipH="1" flipV="1">
            <a:off x="6749144" y="3254366"/>
            <a:ext cx="1506582" cy="16833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137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23362-00A2-DAC8-4326-12FB10A9301E}"/>
              </a:ext>
            </a:extLst>
          </p:cNvPr>
          <p:cNvPicPr>
            <a:picLocks noChangeAspect="1"/>
          </p:cNvPicPr>
          <p:nvPr/>
        </p:nvPicPr>
        <p:blipFill rotWithShape="1">
          <a:blip r:embed="rId2"/>
          <a:srcRect t="4917" b="13855"/>
          <a:stretch/>
        </p:blipFill>
        <p:spPr>
          <a:xfrm>
            <a:off x="-1" y="10"/>
            <a:ext cx="12192001" cy="6857990"/>
          </a:xfrm>
          <a:prstGeom prst="rect">
            <a:avLst/>
          </a:prstGeom>
        </p:spPr>
      </p:pic>
      <p:sp>
        <p:nvSpPr>
          <p:cNvPr id="2" name="Title 1">
            <a:extLst>
              <a:ext uri="{FF2B5EF4-FFF2-40B4-BE49-F238E27FC236}">
                <a16:creationId xmlns:a16="http://schemas.microsoft.com/office/drawing/2014/main" id="{BD169C4C-A9AB-073F-E35A-CED795444C00}"/>
              </a:ext>
            </a:extLst>
          </p:cNvPr>
          <p:cNvSpPr>
            <a:spLocks noGrp="1"/>
          </p:cNvSpPr>
          <p:nvPr>
            <p:ph type="ctrTitle"/>
          </p:nvPr>
        </p:nvSpPr>
        <p:spPr>
          <a:xfrm>
            <a:off x="2891743" y="1122363"/>
            <a:ext cx="6458556" cy="2387600"/>
          </a:xfrm>
        </p:spPr>
        <p:txBody>
          <a:bodyPr>
            <a:normAutofit fontScale="90000"/>
          </a:bodyPr>
          <a:lstStyle/>
          <a:p>
            <a:pPr algn="ctr"/>
            <a:r>
              <a:rPr lang="en-US" dirty="0"/>
              <a:t>Puberty</a:t>
            </a:r>
            <a:br>
              <a:rPr lang="en-US" dirty="0"/>
            </a:br>
            <a:endParaRPr lang="en-US" dirty="0"/>
          </a:p>
        </p:txBody>
      </p:sp>
      <p:sp>
        <p:nvSpPr>
          <p:cNvPr id="3" name="Subtitle 2">
            <a:extLst>
              <a:ext uri="{FF2B5EF4-FFF2-40B4-BE49-F238E27FC236}">
                <a16:creationId xmlns:a16="http://schemas.microsoft.com/office/drawing/2014/main" id="{E6C04BB5-6782-0A44-2A6F-6576FD6B9A30}"/>
              </a:ext>
            </a:extLst>
          </p:cNvPr>
          <p:cNvSpPr>
            <a:spLocks noGrp="1"/>
          </p:cNvSpPr>
          <p:nvPr>
            <p:ph type="subTitle" idx="1"/>
          </p:nvPr>
        </p:nvSpPr>
        <p:spPr>
          <a:xfrm>
            <a:off x="2891743" y="3602038"/>
            <a:ext cx="6458556" cy="1655762"/>
          </a:xfrm>
        </p:spPr>
        <p:txBody>
          <a:bodyPr>
            <a:normAutofit/>
          </a:bodyPr>
          <a:lstStyle/>
          <a:p>
            <a:pPr algn="ctr"/>
            <a:r>
              <a:rPr lang="en-US" dirty="0"/>
              <a:t>Year 7 Health – 2024 </a:t>
            </a:r>
          </a:p>
          <a:p>
            <a:pPr algn="ctr"/>
            <a:r>
              <a:rPr lang="en-US" dirty="0"/>
              <a:t>Lesson 7</a:t>
            </a:r>
          </a:p>
        </p:txBody>
      </p:sp>
    </p:spTree>
    <p:extLst>
      <p:ext uri="{BB962C8B-B14F-4D97-AF65-F5344CB8AC3E}">
        <p14:creationId xmlns:p14="http://schemas.microsoft.com/office/powerpoint/2010/main" val="3268284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2815993E-1C20-31F0-05F9-9858E0344C2D}"/>
              </a:ext>
            </a:extLst>
          </p:cNvPr>
          <p:cNvSpPr>
            <a:spLocks noGrp="1"/>
          </p:cNvSpPr>
          <p:nvPr>
            <p:ph type="title"/>
          </p:nvPr>
        </p:nvSpPr>
        <p:spPr>
          <a:xfrm>
            <a:off x="8339328" y="0"/>
            <a:ext cx="3719322" cy="1197864"/>
          </a:xfrm>
        </p:spPr>
        <p:txBody>
          <a:bodyPr anchor="b">
            <a:normAutofit/>
          </a:bodyPr>
          <a:lstStyle/>
          <a:p>
            <a:r>
              <a:rPr lang="en-US" sz="3600" dirty="0">
                <a:solidFill>
                  <a:schemeClr val="accent1"/>
                </a:solidFill>
              </a:rPr>
              <a:t>Today’s focus</a:t>
            </a:r>
          </a:p>
        </p:txBody>
      </p:sp>
      <p:pic>
        <p:nvPicPr>
          <p:cNvPr id="5" name="Picture 4" descr="Calendar on table">
            <a:extLst>
              <a:ext uri="{FF2B5EF4-FFF2-40B4-BE49-F238E27FC236}">
                <a16:creationId xmlns:a16="http://schemas.microsoft.com/office/drawing/2014/main" id="{DDC6B58D-BD1D-E68D-A1D8-64061B0F3632}"/>
              </a:ext>
            </a:extLst>
          </p:cNvPr>
          <p:cNvPicPr>
            <a:picLocks noChangeAspect="1"/>
          </p:cNvPicPr>
          <p:nvPr/>
        </p:nvPicPr>
        <p:blipFill rotWithShape="1">
          <a:blip r:embed="rId2"/>
          <a:srcRect r="33825" b="-1"/>
          <a:stretch/>
        </p:blipFill>
        <p:spPr>
          <a:xfrm>
            <a:off x="1308551" y="643464"/>
            <a:ext cx="5215024" cy="5260391"/>
          </a:xfrm>
          <a:prstGeom prst="rect">
            <a:avLst/>
          </a:prstGeom>
        </p:spPr>
      </p:pic>
      <p:sp>
        <p:nvSpPr>
          <p:cNvPr id="3" name="Content Placeholder 2">
            <a:extLst>
              <a:ext uri="{FF2B5EF4-FFF2-40B4-BE49-F238E27FC236}">
                <a16:creationId xmlns:a16="http://schemas.microsoft.com/office/drawing/2014/main" id="{C0BDB9DB-B874-766C-EC3B-6CFF028BF1F5}"/>
              </a:ext>
            </a:extLst>
          </p:cNvPr>
          <p:cNvSpPr>
            <a:spLocks noGrp="1"/>
          </p:cNvSpPr>
          <p:nvPr>
            <p:ph idx="1"/>
          </p:nvPr>
        </p:nvSpPr>
        <p:spPr>
          <a:xfrm>
            <a:off x="7872413" y="1655064"/>
            <a:ext cx="4186235" cy="4745735"/>
          </a:xfrm>
        </p:spPr>
        <p:txBody>
          <a:bodyPr>
            <a:normAutofit/>
          </a:bodyPr>
          <a:lstStyle/>
          <a:p>
            <a:pPr marL="342900" indent="-342900">
              <a:buClr>
                <a:schemeClr val="bg1"/>
              </a:buClr>
              <a:buFont typeface="Arial" panose="020B0604020202020204" pitchFamily="34" charset="0"/>
              <a:buChar char="•"/>
            </a:pPr>
            <a:r>
              <a:rPr lang="en-US" dirty="0">
                <a:solidFill>
                  <a:schemeClr val="bg1"/>
                </a:solidFill>
              </a:rPr>
              <a:t>Label the female reproductive system.</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Define the different parts of the female reproductive system.</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Understand the menstrual cycle, symptoms and how to manage it. </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Discuss hygiene and how to be hygienic.</a:t>
            </a:r>
          </a:p>
          <a:p>
            <a:pPr marL="342900" indent="-342900">
              <a:buClr>
                <a:schemeClr val="bg1"/>
              </a:buClr>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045321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2" name="Rectangle 1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sp>
        <p:nvSpPr>
          <p:cNvPr id="3" name="Content Placeholder 2"/>
          <p:cNvSpPr>
            <a:spLocks/>
          </p:cNvSpPr>
          <p:nvPr/>
        </p:nvSpPr>
        <p:spPr>
          <a:xfrm>
            <a:off x="652749" y="2427577"/>
            <a:ext cx="10886501" cy="3143486"/>
          </a:xfrm>
          <a:prstGeom prst="rect">
            <a:avLst/>
          </a:prstGeom>
        </p:spPr>
        <p:txBody>
          <a:bodyPr>
            <a:normAutofit fontScale="92500" lnSpcReduction="10000"/>
          </a:bodyPr>
          <a:lstStyle/>
          <a:p>
            <a:pPr defTabSz="335905">
              <a:spcAft>
                <a:spcPts val="558"/>
              </a:spcAft>
            </a:pPr>
            <a:r>
              <a:rPr lang="en-AU" sz="1700" kern="1200" dirty="0">
                <a:solidFill>
                  <a:schemeClr val="tx1"/>
                </a:solidFill>
                <a:latin typeface="+mn-lt"/>
                <a:ea typeface="+mn-ea"/>
                <a:cs typeface="+mn-cs"/>
              </a:rPr>
              <a:t>In the first 5 minutes of each lesson, you will complete your revision page, you will find these throughout your booklet. </a:t>
            </a:r>
          </a:p>
          <a:p>
            <a:pPr defTabSz="335905">
              <a:spcAft>
                <a:spcPts val="558"/>
              </a:spcAft>
            </a:pPr>
            <a:r>
              <a:rPr lang="en-AU" sz="1700" kern="1200" dirty="0">
                <a:solidFill>
                  <a:schemeClr val="tx1"/>
                </a:solidFill>
                <a:latin typeface="+mn-lt"/>
                <a:ea typeface="+mn-ea"/>
                <a:cs typeface="+mn-cs"/>
              </a:rPr>
              <a:t>The revision page consists of three questions. </a:t>
            </a:r>
            <a:r>
              <a:rPr lang="en-AU" sz="1700" b="1" kern="1200" dirty="0">
                <a:solidFill>
                  <a:schemeClr val="tx1"/>
                </a:solidFill>
                <a:latin typeface="+mn-lt"/>
                <a:ea typeface="+mn-ea"/>
                <a:cs typeface="+mn-cs"/>
              </a:rPr>
              <a:t>It will need to be completed in detail. One-word answers will not be accepted.</a:t>
            </a:r>
          </a:p>
          <a:p>
            <a:pPr defTabSz="335905">
              <a:spcAft>
                <a:spcPts val="558"/>
              </a:spcAft>
            </a:pPr>
            <a:endParaRPr lang="en-AU" sz="1700" b="1" kern="1200" dirty="0">
              <a:solidFill>
                <a:schemeClr val="tx1"/>
              </a:solidFill>
              <a:latin typeface="+mn-lt"/>
              <a:ea typeface="+mn-ea"/>
              <a:cs typeface="+mn-cs"/>
            </a:endParaRPr>
          </a:p>
          <a:p>
            <a:pPr defTabSz="335905">
              <a:spcAft>
                <a:spcPts val="558"/>
              </a:spcAft>
            </a:pPr>
            <a:r>
              <a:rPr lang="en-AU" sz="1700" kern="1200" dirty="0">
                <a:solidFill>
                  <a:schemeClr val="tx1"/>
                </a:solidFill>
                <a:latin typeface="+mn-lt"/>
                <a:ea typeface="+mn-ea"/>
                <a:cs typeface="+mn-cs"/>
              </a:rPr>
              <a:t>The three questions :</a:t>
            </a:r>
          </a:p>
          <a:p>
            <a:pPr marL="335905" indent="-335905" defTabSz="335905">
              <a:spcAft>
                <a:spcPts val="558"/>
              </a:spcAft>
              <a:buAutoNum type="arabicPeriod"/>
            </a:pPr>
            <a:r>
              <a:rPr lang="en-AU" sz="1700" kern="1200" dirty="0">
                <a:solidFill>
                  <a:schemeClr val="tx1"/>
                </a:solidFill>
                <a:latin typeface="+mn-lt"/>
                <a:ea typeface="+mn-ea"/>
                <a:cs typeface="+mn-cs"/>
              </a:rPr>
              <a:t>What two concepts or ideas did I learn in class last week?</a:t>
            </a:r>
          </a:p>
          <a:p>
            <a:pPr marL="335905" indent="-335905" defTabSz="335905">
              <a:spcAft>
                <a:spcPts val="558"/>
              </a:spcAft>
              <a:buAutoNum type="arabicPeriod"/>
            </a:pPr>
            <a:r>
              <a:rPr lang="en-AU" sz="1700" kern="1200" dirty="0">
                <a:solidFill>
                  <a:schemeClr val="tx1"/>
                </a:solidFill>
                <a:latin typeface="+mn-lt"/>
                <a:ea typeface="+mn-ea"/>
                <a:cs typeface="+mn-cs"/>
              </a:rPr>
              <a:t>What did I find interesting about last week’s lesson? Provide a specific example. </a:t>
            </a:r>
          </a:p>
          <a:p>
            <a:pPr marL="335905" indent="-335905" defTabSz="335905">
              <a:spcAft>
                <a:spcPts val="558"/>
              </a:spcAft>
              <a:buAutoNum type="arabicPeriod"/>
            </a:pPr>
            <a:r>
              <a:rPr lang="en-AU" sz="1700" kern="1200" dirty="0">
                <a:solidFill>
                  <a:schemeClr val="tx1"/>
                </a:solidFill>
                <a:latin typeface="+mn-lt"/>
                <a:ea typeface="+mn-ea"/>
                <a:cs typeface="+mn-cs"/>
              </a:rPr>
              <a:t>Any questions or new words you have learnt?</a:t>
            </a:r>
          </a:p>
          <a:p>
            <a:pPr marL="335905" indent="-335905" defTabSz="335905">
              <a:spcAft>
                <a:spcPts val="558"/>
              </a:spcAft>
              <a:buAutoNum type="arabicPeriod"/>
            </a:pPr>
            <a:endParaRPr lang="en-AU" sz="1700" kern="1200" dirty="0">
              <a:solidFill>
                <a:schemeClr val="tx1"/>
              </a:solidFill>
              <a:latin typeface="+mn-lt"/>
              <a:ea typeface="+mn-ea"/>
              <a:cs typeface="+mn-cs"/>
            </a:endParaRPr>
          </a:p>
          <a:p>
            <a:pPr algn="ctr" defTabSz="335905">
              <a:spcAft>
                <a:spcPts val="558"/>
              </a:spcAft>
            </a:pPr>
            <a:r>
              <a:rPr lang="en-AU" sz="1700" b="1" i="1" kern="1200" dirty="0">
                <a:solidFill>
                  <a:schemeClr val="tx1"/>
                </a:solidFill>
                <a:latin typeface="+mn-lt"/>
                <a:ea typeface="+mn-ea"/>
                <a:cs typeface="+mn-cs"/>
              </a:rPr>
              <a:t>The teacher will go over this each lesson with you to see what you have learnt. It is a great way for you to revisit content and test your memory. </a:t>
            </a:r>
            <a:endParaRPr lang="en-AU" sz="1700" b="1" i="1" dirty="0"/>
          </a:p>
        </p:txBody>
      </p:sp>
      <p:pic>
        <p:nvPicPr>
          <p:cNvPr id="4" name="Picture 3" descr="A red sign with white text&#10;&#10;Description automatically generated"/>
          <p:cNvPicPr>
            <a:picLocks noChangeAspect="1"/>
          </p:cNvPicPr>
          <p:nvPr/>
        </p:nvPicPr>
        <p:blipFill>
          <a:blip r:embed="rId3"/>
          <a:stretch>
            <a:fillRect/>
          </a:stretch>
        </p:blipFill>
        <p:spPr>
          <a:xfrm>
            <a:off x="2571739" y="643466"/>
            <a:ext cx="7032980" cy="1211124"/>
          </a:xfrm>
          <a:prstGeom prst="rect">
            <a:avLst/>
          </a:prstGeom>
        </p:spPr>
      </p:pic>
      <p:sp>
        <p:nvSpPr>
          <p:cNvPr id="5" name="TextBox 4">
            <a:extLst>
              <a:ext uri="{FF2B5EF4-FFF2-40B4-BE49-F238E27FC236}">
                <a16:creationId xmlns:a16="http://schemas.microsoft.com/office/drawing/2014/main" id="{BFE69EE0-210D-133D-4491-BF874B470D8B}"/>
              </a:ext>
            </a:extLst>
          </p:cNvPr>
          <p:cNvSpPr txBox="1"/>
          <p:nvPr/>
        </p:nvSpPr>
        <p:spPr>
          <a:xfrm>
            <a:off x="5655967" y="1708680"/>
            <a:ext cx="830731" cy="295787"/>
          </a:xfrm>
          <a:prstGeom prst="rect">
            <a:avLst/>
          </a:prstGeom>
          <a:noFill/>
        </p:spPr>
        <p:txBody>
          <a:bodyPr wrap="square">
            <a:spAutoFit/>
          </a:bodyPr>
          <a:lstStyle/>
          <a:p>
            <a:pPr defTabSz="335905">
              <a:spcAft>
                <a:spcPts val="558"/>
              </a:spcAft>
            </a:pPr>
            <a:r>
              <a:rPr lang="en-AU" sz="1322" kern="1200" dirty="0">
                <a:solidFill>
                  <a:schemeClr val="tx1"/>
                </a:solidFill>
                <a:latin typeface="+mn-lt"/>
                <a:ea typeface="+mn-ea"/>
                <a:cs typeface="+mn-cs"/>
              </a:rPr>
              <a:t>(pg. </a:t>
            </a:r>
            <a:r>
              <a:rPr lang="en-AU" sz="1322" dirty="0"/>
              <a:t>57</a:t>
            </a:r>
            <a:r>
              <a:rPr lang="en-AU" sz="1322" kern="1200" dirty="0">
                <a:solidFill>
                  <a:schemeClr val="tx1"/>
                </a:solidFill>
                <a:latin typeface="+mn-lt"/>
                <a:ea typeface="+mn-ea"/>
                <a:cs typeface="+mn-cs"/>
              </a:rPr>
              <a:t>)</a:t>
            </a:r>
            <a:endParaRPr lang="en-AU" dirty="0"/>
          </a:p>
        </p:txBody>
      </p:sp>
    </p:spTree>
    <p:extLst>
      <p:ext uri="{BB962C8B-B14F-4D97-AF65-F5344CB8AC3E}">
        <p14:creationId xmlns:p14="http://schemas.microsoft.com/office/powerpoint/2010/main" val="4064291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9EFF5-DA01-0358-3FC0-A28BABEFAA44}"/>
              </a:ext>
            </a:extLst>
          </p:cNvPr>
          <p:cNvSpPr>
            <a:spLocks noGrp="1"/>
          </p:cNvSpPr>
          <p:nvPr>
            <p:ph type="title"/>
          </p:nvPr>
        </p:nvSpPr>
        <p:spPr>
          <a:xfrm>
            <a:off x="4500020" y="382385"/>
            <a:ext cx="7031045" cy="1492132"/>
          </a:xfrm>
        </p:spPr>
        <p:txBody>
          <a:bodyPr>
            <a:normAutofit/>
          </a:bodyPr>
          <a:lstStyle/>
          <a:p>
            <a:r>
              <a:rPr lang="en-US" sz="4300" dirty="0"/>
              <a:t>Ovulation &amp; Menstrual Cycle review:</a:t>
            </a:r>
          </a:p>
        </p:txBody>
      </p:sp>
      <p:pic>
        <p:nvPicPr>
          <p:cNvPr id="5" name="Picture 4" descr="3D render of cells">
            <a:extLst>
              <a:ext uri="{FF2B5EF4-FFF2-40B4-BE49-F238E27FC236}">
                <a16:creationId xmlns:a16="http://schemas.microsoft.com/office/drawing/2014/main" id="{C92FEDAB-74B9-8F8F-06F3-7735BE68F80A}"/>
              </a:ext>
            </a:extLst>
          </p:cNvPr>
          <p:cNvPicPr>
            <a:picLocks noChangeAspect="1"/>
          </p:cNvPicPr>
          <p:nvPr/>
        </p:nvPicPr>
        <p:blipFill rotWithShape="1">
          <a:blip r:embed="rId3"/>
          <a:srcRect l="30533" r="35640" b="-1"/>
          <a:stretch/>
        </p:blipFill>
        <p:spPr>
          <a:xfrm>
            <a:off x="688434" y="-9525"/>
            <a:ext cx="3434115"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3" name="Content Placeholder 2">
            <a:extLst>
              <a:ext uri="{FF2B5EF4-FFF2-40B4-BE49-F238E27FC236}">
                <a16:creationId xmlns:a16="http://schemas.microsoft.com/office/drawing/2014/main" id="{2B3AD4CF-8122-CFDD-D0E2-D215F863F01B}"/>
              </a:ext>
            </a:extLst>
          </p:cNvPr>
          <p:cNvSpPr>
            <a:spLocks noGrp="1"/>
          </p:cNvSpPr>
          <p:nvPr>
            <p:ph idx="1"/>
          </p:nvPr>
        </p:nvSpPr>
        <p:spPr>
          <a:xfrm>
            <a:off x="4311447" y="2253340"/>
            <a:ext cx="7408190" cy="4029894"/>
          </a:xfrm>
        </p:spPr>
        <p:txBody>
          <a:bodyPr>
            <a:normAutofit/>
          </a:bodyPr>
          <a:lstStyle/>
          <a:p>
            <a:pPr>
              <a:lnSpc>
                <a:spcPct val="100000"/>
              </a:lnSpc>
            </a:pPr>
            <a:r>
              <a:rPr lang="en-US" sz="1800" dirty="0"/>
              <a:t>Hormones tell the ovaries to start releasing ova (</a:t>
            </a:r>
            <a:r>
              <a:rPr lang="en-US" sz="1800" dirty="0" err="1"/>
              <a:t>a.k.a</a:t>
            </a:r>
            <a:r>
              <a:rPr lang="en-US" sz="1800" dirty="0"/>
              <a:t> eggs. Singular = ovum, plural = ova).</a:t>
            </a:r>
          </a:p>
          <a:p>
            <a:pPr>
              <a:lnSpc>
                <a:spcPct val="100000"/>
              </a:lnSpc>
            </a:pPr>
            <a:r>
              <a:rPr lang="en-US" sz="1800" dirty="0"/>
              <a:t>One egg is released from one ovary each month. </a:t>
            </a:r>
          </a:p>
          <a:p>
            <a:pPr>
              <a:lnSpc>
                <a:spcPct val="100000"/>
              </a:lnSpc>
            </a:pPr>
            <a:r>
              <a:rPr lang="en-US" sz="1800" dirty="0"/>
              <a:t>The egg travels through the fallopian tube into the uterus. </a:t>
            </a:r>
          </a:p>
          <a:p>
            <a:pPr>
              <a:lnSpc>
                <a:spcPct val="100000"/>
              </a:lnSpc>
            </a:pPr>
            <a:r>
              <a:rPr lang="en-US" sz="1800" dirty="0"/>
              <a:t>In the uterus the endometrium develops a rich blood supply to support a developing baby.</a:t>
            </a:r>
          </a:p>
          <a:p>
            <a:pPr>
              <a:lnSpc>
                <a:spcPct val="100000"/>
              </a:lnSpc>
            </a:pPr>
            <a:r>
              <a:rPr lang="en-US" sz="1800" dirty="0"/>
              <a:t>If it is not fertilised by a sperm, then the endometrium leaves the body, through the vagina, through the process of menstruation (</a:t>
            </a:r>
            <a:r>
              <a:rPr lang="en-US" sz="1800" dirty="0" err="1"/>
              <a:t>a.k.a</a:t>
            </a:r>
            <a:r>
              <a:rPr lang="en-US" sz="1800" dirty="0"/>
              <a:t> period).</a:t>
            </a:r>
          </a:p>
          <a:p>
            <a:pPr>
              <a:lnSpc>
                <a:spcPct val="100000"/>
              </a:lnSpc>
            </a:pPr>
            <a:r>
              <a:rPr lang="en-US" sz="1800" dirty="0"/>
              <a:t>This cycle is called the menstrual cycle and repeats, on average, every 28 days.</a:t>
            </a:r>
          </a:p>
          <a:p>
            <a:pPr>
              <a:lnSpc>
                <a:spcPct val="100000"/>
              </a:lnSpc>
            </a:pPr>
            <a:r>
              <a:rPr lang="en-US" sz="1800" dirty="0"/>
              <a:t>If the egg is fertilised, then it implants into the uterus and a baby will develop. </a:t>
            </a:r>
          </a:p>
          <a:p>
            <a:pPr>
              <a:lnSpc>
                <a:spcPct val="100000"/>
              </a:lnSpc>
            </a:pPr>
            <a:endParaRPr lang="en-US" sz="1600" dirty="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69819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03917E-C9AB-8C81-1C53-2D282FD46DB4}"/>
            </a:ext>
          </a:extLst>
        </p:cNvPr>
        <p:cNvGrpSpPr/>
        <p:nvPr/>
      </p:nvGrpSpPr>
      <p:grpSpPr>
        <a:xfrm>
          <a:off x="0" y="0"/>
          <a:ext cx="0" cy="0"/>
          <a:chOff x="0" y="0"/>
          <a:chExt cx="0" cy="0"/>
        </a:xfrm>
      </p:grpSpPr>
      <p:pic>
        <p:nvPicPr>
          <p:cNvPr id="5" name="Picture 4" descr="Close-up of stacked books">
            <a:extLst>
              <a:ext uri="{FF2B5EF4-FFF2-40B4-BE49-F238E27FC236}">
                <a16:creationId xmlns:a16="http://schemas.microsoft.com/office/drawing/2014/main" id="{06259E40-DF78-81DF-E59C-B9DEC7F04882}"/>
              </a:ext>
            </a:extLst>
          </p:cNvPr>
          <p:cNvPicPr>
            <a:picLocks noChangeAspect="1"/>
          </p:cNvPicPr>
          <p:nvPr/>
        </p:nvPicPr>
        <p:blipFill rotWithShape="1">
          <a:blip r:embed="rId3"/>
          <a:srcRect/>
          <a:stretch/>
        </p:blipFill>
        <p:spPr>
          <a:xfrm>
            <a:off x="20" y="10"/>
            <a:ext cx="12191980" cy="6857990"/>
          </a:xfrm>
          <a:prstGeom prst="rect">
            <a:avLst/>
          </a:prstGeom>
        </p:spPr>
      </p:pic>
      <p:sp>
        <p:nvSpPr>
          <p:cNvPr id="10" name="Freeform: Shape 9">
            <a:extLst>
              <a:ext uri="{FF2B5EF4-FFF2-40B4-BE49-F238E27FC236}">
                <a16:creationId xmlns:a16="http://schemas.microsoft.com/office/drawing/2014/main" id="{15CB2C97-4F8A-6FBD-E016-ED568C7B6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35921B-49F9-4123-3F11-939524C0DE23}"/>
              </a:ext>
            </a:extLst>
          </p:cNvPr>
          <p:cNvSpPr>
            <a:spLocks noGrp="1"/>
          </p:cNvSpPr>
          <p:nvPr>
            <p:ph type="title"/>
          </p:nvPr>
        </p:nvSpPr>
        <p:spPr>
          <a:xfrm>
            <a:off x="1251678" y="682423"/>
            <a:ext cx="10178322" cy="1492132"/>
          </a:xfrm>
        </p:spPr>
        <p:txBody>
          <a:bodyPr>
            <a:normAutofit/>
          </a:bodyPr>
          <a:lstStyle/>
          <a:p>
            <a:r>
              <a:rPr lang="en-US" dirty="0"/>
              <a:t>GLOSSARY: 		</a:t>
            </a:r>
            <a:r>
              <a:rPr lang="en-AU" dirty="0"/>
              <a:t>(Pg. 5)</a:t>
            </a:r>
            <a:endParaRPr lang="en-US" dirty="0"/>
          </a:p>
        </p:txBody>
      </p:sp>
      <p:sp>
        <p:nvSpPr>
          <p:cNvPr id="3" name="Content Placeholder 2">
            <a:extLst>
              <a:ext uri="{FF2B5EF4-FFF2-40B4-BE49-F238E27FC236}">
                <a16:creationId xmlns:a16="http://schemas.microsoft.com/office/drawing/2014/main" id="{7D33FD9A-0FE8-B4FB-640D-F78C7C9431FC}"/>
              </a:ext>
            </a:extLst>
          </p:cNvPr>
          <p:cNvSpPr>
            <a:spLocks noGrp="1"/>
          </p:cNvSpPr>
          <p:nvPr>
            <p:ph idx="1"/>
          </p:nvPr>
        </p:nvSpPr>
        <p:spPr>
          <a:xfrm>
            <a:off x="1251678" y="1616149"/>
            <a:ext cx="10678052" cy="4984676"/>
          </a:xfrm>
        </p:spPr>
        <p:txBody>
          <a:bodyPr>
            <a:normAutofit/>
          </a:bodyPr>
          <a:lstStyle/>
          <a:p>
            <a:r>
              <a:rPr lang="en-US" dirty="0"/>
              <a:t>At the front of your books is your glossary. Turn to your glossary and add the following words and their definitions:</a:t>
            </a:r>
          </a:p>
          <a:p>
            <a:endParaRPr lang="en-US" dirty="0"/>
          </a:p>
          <a:p>
            <a:r>
              <a:rPr lang="en-US" b="1" i="1" dirty="0"/>
              <a:t>Premenstrual Syndrome (PMS)</a:t>
            </a:r>
          </a:p>
          <a:p>
            <a:pPr lvl="1"/>
            <a:r>
              <a:rPr lang="en-US" dirty="0"/>
              <a:t>A set of physical, emotional and behavioural symptoms that occur in the 1-2 before menstruation. </a:t>
            </a:r>
          </a:p>
          <a:p>
            <a:pPr lvl="1"/>
            <a:r>
              <a:rPr lang="en-US" dirty="0"/>
              <a:t>Symptoms typically begin in the 5 days before menstruation and end within 4 days after the bleeding starts.</a:t>
            </a:r>
          </a:p>
        </p:txBody>
      </p:sp>
    </p:spTree>
    <p:extLst>
      <p:ext uri="{BB962C8B-B14F-4D97-AF65-F5344CB8AC3E}">
        <p14:creationId xmlns:p14="http://schemas.microsoft.com/office/powerpoint/2010/main" val="3388688887"/>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82DF-C632-39FA-3260-60F7205FCB5E}"/>
              </a:ext>
            </a:extLst>
          </p:cNvPr>
          <p:cNvSpPr>
            <a:spLocks noGrp="1"/>
          </p:cNvSpPr>
          <p:nvPr>
            <p:ph type="title"/>
          </p:nvPr>
        </p:nvSpPr>
        <p:spPr/>
        <p:txBody>
          <a:bodyPr/>
          <a:lstStyle/>
          <a:p>
            <a:r>
              <a:rPr lang="en-US" dirty="0"/>
              <a:t>PMS &amp; Period Symptoms </a:t>
            </a:r>
            <a:r>
              <a:rPr lang="en-AU" sz="4800" b="1" dirty="0">
                <a:solidFill>
                  <a:schemeClr val="tx1"/>
                </a:solidFill>
              </a:rPr>
              <a:t>(pg.58)</a:t>
            </a:r>
            <a:endParaRPr lang="en-US" dirty="0"/>
          </a:p>
        </p:txBody>
      </p:sp>
      <p:sp>
        <p:nvSpPr>
          <p:cNvPr id="3" name="Content Placeholder 2">
            <a:extLst>
              <a:ext uri="{FF2B5EF4-FFF2-40B4-BE49-F238E27FC236}">
                <a16:creationId xmlns:a16="http://schemas.microsoft.com/office/drawing/2014/main" id="{E074D2A8-713E-9EC9-1071-57DD5A4D0415}"/>
              </a:ext>
            </a:extLst>
          </p:cNvPr>
          <p:cNvSpPr>
            <a:spLocks noGrp="1"/>
          </p:cNvSpPr>
          <p:nvPr>
            <p:ph idx="1"/>
          </p:nvPr>
        </p:nvSpPr>
        <p:spPr>
          <a:xfrm>
            <a:off x="1251678" y="1874518"/>
            <a:ext cx="10178322" cy="4601098"/>
          </a:xfrm>
        </p:spPr>
        <p:txBody>
          <a:bodyPr>
            <a:normAutofit/>
          </a:bodyPr>
          <a:lstStyle/>
          <a:p>
            <a:r>
              <a:rPr lang="en-US" dirty="0"/>
              <a:t>As mentioned, no two people are the same and no two females will have exactly the same experience with their period. </a:t>
            </a:r>
          </a:p>
          <a:p>
            <a:endParaRPr lang="en-US" dirty="0"/>
          </a:p>
          <a:p>
            <a:r>
              <a:rPr lang="en-US" dirty="0"/>
              <a:t>There are some signs and symptoms that may occur before or during a girl's period.</a:t>
            </a:r>
          </a:p>
          <a:p>
            <a:endParaRPr lang="en-US" dirty="0"/>
          </a:p>
          <a:p>
            <a:r>
              <a:rPr lang="en-US" dirty="0"/>
              <a:t>Premenstrual Syndrome, also known as PMS, is a set of physical, emotional and behavioural symptoms that occur during the last week of the luteal phase (1-2 weeks before menstruation). PMS can also be referred to as PMT, or Premenstrual Tension.</a:t>
            </a:r>
          </a:p>
          <a:p>
            <a:pPr marL="0" indent="0">
              <a:buNone/>
            </a:pPr>
            <a:endParaRPr lang="en-US" dirty="0"/>
          </a:p>
          <a:p>
            <a:r>
              <a:rPr lang="en-US" dirty="0"/>
              <a:t>PMS symptoms typically start in the 5 days before menstruation begins and ends within 4 days of the bleeding starting. </a:t>
            </a:r>
          </a:p>
        </p:txBody>
      </p:sp>
    </p:spTree>
    <p:extLst>
      <p:ext uri="{BB962C8B-B14F-4D97-AF65-F5344CB8AC3E}">
        <p14:creationId xmlns:p14="http://schemas.microsoft.com/office/powerpoint/2010/main" val="2905941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8E95-548C-DD14-276B-F3ECF89893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F9CE9-E9FB-249F-2A83-201C5113CF7E}"/>
              </a:ext>
            </a:extLst>
          </p:cNvPr>
          <p:cNvSpPr>
            <a:spLocks noGrp="1"/>
          </p:cNvSpPr>
          <p:nvPr>
            <p:ph type="title"/>
          </p:nvPr>
        </p:nvSpPr>
        <p:spPr/>
        <p:txBody>
          <a:bodyPr/>
          <a:lstStyle/>
          <a:p>
            <a:r>
              <a:rPr lang="en-US" dirty="0"/>
              <a:t>Activity 1a: </a:t>
            </a:r>
            <a:br>
              <a:rPr lang="en-US" dirty="0"/>
            </a:br>
            <a:r>
              <a:rPr lang="en-US" dirty="0"/>
              <a:t>PMS &amp; Period Symptoms </a:t>
            </a:r>
            <a:r>
              <a:rPr lang="en-AU" sz="4800" b="1" dirty="0">
                <a:solidFill>
                  <a:schemeClr val="tx1"/>
                </a:solidFill>
              </a:rPr>
              <a:t>(pg.58)</a:t>
            </a:r>
            <a:endParaRPr lang="en-US" dirty="0"/>
          </a:p>
        </p:txBody>
      </p:sp>
      <p:sp>
        <p:nvSpPr>
          <p:cNvPr id="3" name="Content Placeholder 2">
            <a:extLst>
              <a:ext uri="{FF2B5EF4-FFF2-40B4-BE49-F238E27FC236}">
                <a16:creationId xmlns:a16="http://schemas.microsoft.com/office/drawing/2014/main" id="{ECCDBF50-2FA6-8653-5FB2-844D831436D4}"/>
              </a:ext>
            </a:extLst>
          </p:cNvPr>
          <p:cNvSpPr>
            <a:spLocks noGrp="1"/>
          </p:cNvSpPr>
          <p:nvPr>
            <p:ph idx="1"/>
          </p:nvPr>
        </p:nvSpPr>
        <p:spPr>
          <a:xfrm>
            <a:off x="1251678" y="2286000"/>
            <a:ext cx="10178322" cy="1750423"/>
          </a:xfrm>
        </p:spPr>
        <p:txBody>
          <a:bodyPr>
            <a:normAutofit fontScale="92500" lnSpcReduction="20000"/>
          </a:bodyPr>
          <a:lstStyle/>
          <a:p>
            <a:r>
              <a:rPr lang="en-US" dirty="0"/>
              <a:t>If PMS symptoms can be physical, emotional and behavioural… what could they be?</a:t>
            </a:r>
          </a:p>
          <a:p>
            <a:r>
              <a:rPr lang="en-US" b="1" u="sng" dirty="0">
                <a:solidFill>
                  <a:schemeClr val="tx1"/>
                </a:solidFill>
              </a:rPr>
              <a:t>One minute </a:t>
            </a:r>
            <a:r>
              <a:rPr lang="en-US" u="sng" dirty="0"/>
              <a:t>to discuss: what symptoms a female may experience during her menstrual cycle?</a:t>
            </a:r>
          </a:p>
          <a:p>
            <a:endParaRPr lang="en-US" dirty="0"/>
          </a:p>
          <a:p>
            <a:r>
              <a:rPr lang="en-US" dirty="0"/>
              <a:t>Examples of PMS symptoms and period symptoms </a:t>
            </a:r>
            <a:br>
              <a:rPr lang="en-US" dirty="0"/>
            </a:br>
            <a:r>
              <a:rPr lang="en-US" dirty="0"/>
              <a:t>include:</a:t>
            </a:r>
          </a:p>
          <a:p>
            <a:pPr marL="0" indent="0">
              <a:buNone/>
            </a:pPr>
            <a:endParaRPr lang="en-US" dirty="0"/>
          </a:p>
        </p:txBody>
      </p:sp>
      <p:sp>
        <p:nvSpPr>
          <p:cNvPr id="4" name="TextBox 3">
            <a:extLst>
              <a:ext uri="{FF2B5EF4-FFF2-40B4-BE49-F238E27FC236}">
                <a16:creationId xmlns:a16="http://schemas.microsoft.com/office/drawing/2014/main" id="{94AE3B15-1393-5F94-E6F9-45CFCBF243CE}"/>
              </a:ext>
            </a:extLst>
          </p:cNvPr>
          <p:cNvSpPr txBox="1"/>
          <p:nvPr/>
        </p:nvSpPr>
        <p:spPr>
          <a:xfrm>
            <a:off x="1933303" y="4036423"/>
            <a:ext cx="451974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Cramps</a:t>
            </a:r>
          </a:p>
          <a:p>
            <a:pPr marL="285750" indent="-285750">
              <a:buFont typeface="Arial" panose="020B0604020202020204" pitchFamily="34" charset="0"/>
              <a:buChar char="•"/>
            </a:pPr>
            <a:r>
              <a:rPr lang="en-US" dirty="0"/>
              <a:t>Bloating </a:t>
            </a:r>
          </a:p>
          <a:p>
            <a:pPr marL="285750" indent="-285750">
              <a:buFont typeface="Arial" panose="020B0604020202020204" pitchFamily="34" charset="0"/>
              <a:buChar char="•"/>
            </a:pPr>
            <a:r>
              <a:rPr lang="en-US" dirty="0"/>
              <a:t>Acne/pimple breakouts</a:t>
            </a:r>
          </a:p>
          <a:p>
            <a:pPr marL="285750" indent="-285750">
              <a:buFont typeface="Arial" panose="020B0604020202020204" pitchFamily="34" charset="0"/>
              <a:buChar char="•"/>
            </a:pPr>
            <a:r>
              <a:rPr lang="en-US" dirty="0"/>
              <a:t>Breast tenderness</a:t>
            </a:r>
          </a:p>
          <a:p>
            <a:pPr marL="285750" indent="-285750">
              <a:buFont typeface="Arial" panose="020B0604020202020204" pitchFamily="34" charset="0"/>
              <a:buChar char="•"/>
            </a:pPr>
            <a:r>
              <a:rPr lang="en-US" dirty="0"/>
              <a:t>Headaches</a:t>
            </a:r>
          </a:p>
          <a:p>
            <a:pPr marL="285750" indent="-285750">
              <a:buFont typeface="Arial" panose="020B0604020202020204" pitchFamily="34" charset="0"/>
              <a:buChar char="•"/>
            </a:pPr>
            <a:r>
              <a:rPr lang="en-US" dirty="0"/>
              <a:t>Mood swings</a:t>
            </a:r>
          </a:p>
          <a:p>
            <a:pPr marL="285750" indent="-285750">
              <a:buFont typeface="Arial" panose="020B0604020202020204" pitchFamily="34" charset="0"/>
              <a:buChar char="•"/>
            </a:pPr>
            <a:r>
              <a:rPr lang="en-US" dirty="0"/>
              <a:t>Feeling more irritable, upset or anxious</a:t>
            </a:r>
          </a:p>
          <a:p>
            <a:pPr marL="285750" indent="-285750">
              <a:buFont typeface="Arial" panose="020B0604020202020204" pitchFamily="34" charset="0"/>
              <a:buChar char="•"/>
            </a:pPr>
            <a:r>
              <a:rPr lang="en-US" dirty="0"/>
              <a:t>Tiredness or trouble sleeping</a:t>
            </a:r>
          </a:p>
          <a:p>
            <a:pPr marL="285750" indent="-285750">
              <a:buFont typeface="Arial" panose="020B0604020202020204" pitchFamily="34" charset="0"/>
              <a:buChar char="•"/>
            </a:pPr>
            <a:r>
              <a:rPr lang="en-US" dirty="0"/>
              <a:t>Appetite changes</a:t>
            </a:r>
          </a:p>
        </p:txBody>
      </p:sp>
      <p:sp>
        <p:nvSpPr>
          <p:cNvPr id="6" name="Folded Corner 5">
            <a:extLst>
              <a:ext uri="{FF2B5EF4-FFF2-40B4-BE49-F238E27FC236}">
                <a16:creationId xmlns:a16="http://schemas.microsoft.com/office/drawing/2014/main" id="{1FE99932-CAE5-B1D9-86FB-058AE55D4525}"/>
              </a:ext>
            </a:extLst>
          </p:cNvPr>
          <p:cNvSpPr/>
          <p:nvPr/>
        </p:nvSpPr>
        <p:spPr>
          <a:xfrm>
            <a:off x="7471954" y="3148149"/>
            <a:ext cx="4284617" cy="3473597"/>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BDBEE0-B4FE-FD4D-0833-687D10B48C49}"/>
              </a:ext>
            </a:extLst>
          </p:cNvPr>
          <p:cNvSpPr txBox="1"/>
          <p:nvPr/>
        </p:nvSpPr>
        <p:spPr>
          <a:xfrm>
            <a:off x="7576457" y="3304903"/>
            <a:ext cx="4127863" cy="3139321"/>
          </a:xfrm>
          <a:prstGeom prst="rect">
            <a:avLst/>
          </a:prstGeom>
          <a:noFill/>
        </p:spPr>
        <p:txBody>
          <a:bodyPr wrap="square" rtlCol="0">
            <a:spAutoFit/>
          </a:bodyPr>
          <a:lstStyle/>
          <a:p>
            <a:r>
              <a:rPr lang="en-US" dirty="0"/>
              <a:t>Ways to manage the symptoms include:</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Eat well </a:t>
            </a:r>
          </a:p>
          <a:p>
            <a:pPr marL="285750" indent="-285750">
              <a:buFont typeface="Arial" panose="020B0604020202020204" pitchFamily="34" charset="0"/>
              <a:buChar char="•"/>
            </a:pPr>
            <a:r>
              <a:rPr lang="en-US" dirty="0"/>
              <a:t>Get enough sleep</a:t>
            </a:r>
          </a:p>
          <a:p>
            <a:pPr marL="285750" indent="-285750">
              <a:buFont typeface="Arial" panose="020B0604020202020204" pitchFamily="34" charset="0"/>
              <a:buChar char="•"/>
            </a:pPr>
            <a:r>
              <a:rPr lang="en-US" dirty="0"/>
              <a:t>Stress reduction techniques</a:t>
            </a:r>
          </a:p>
          <a:p>
            <a:pPr marL="285750" indent="-285750">
              <a:buFont typeface="Arial" panose="020B0604020202020204" pitchFamily="34" charset="0"/>
              <a:buChar char="•"/>
            </a:pPr>
            <a:r>
              <a:rPr lang="en-US" dirty="0"/>
              <a:t>Pain medication (Panadol, </a:t>
            </a:r>
            <a:r>
              <a:rPr lang="en-US" dirty="0" err="1"/>
              <a:t>nurofen</a:t>
            </a:r>
            <a:r>
              <a:rPr lang="en-US" dirty="0"/>
              <a:t> etc.)</a:t>
            </a:r>
          </a:p>
          <a:p>
            <a:pPr marL="285750" indent="-285750">
              <a:buFont typeface="Arial" panose="020B0604020202020204" pitchFamily="34" charset="0"/>
              <a:buChar char="•"/>
            </a:pPr>
            <a:r>
              <a:rPr lang="en-US" dirty="0"/>
              <a:t>Heat pack</a:t>
            </a:r>
          </a:p>
          <a:p>
            <a:endParaRPr lang="en-US" dirty="0"/>
          </a:p>
          <a:p>
            <a:r>
              <a:rPr lang="en-US" dirty="0"/>
              <a:t>Keeping a diary of symptoms may also be beneficial to keep track of feelings and if things change. </a:t>
            </a:r>
          </a:p>
        </p:txBody>
      </p:sp>
    </p:spTree>
    <p:extLst>
      <p:ext uri="{BB962C8B-B14F-4D97-AF65-F5344CB8AC3E}">
        <p14:creationId xmlns:p14="http://schemas.microsoft.com/office/powerpoint/2010/main" val="15562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p:cTn id="1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800" decel="100000"/>
                                        <p:tgtEl>
                                          <p:spTgt spid="7"/>
                                        </p:tgtEl>
                                      </p:cBhvr>
                                    </p:animEffect>
                                    <p:anim calcmode="lin" valueType="num">
                                      <p:cBhvr>
                                        <p:cTn id="20" dur="800" decel="100000" fill="hold"/>
                                        <p:tgtEl>
                                          <p:spTgt spid="7"/>
                                        </p:tgtEl>
                                        <p:attrNameLst>
                                          <p:attrName>style.rotation</p:attrName>
                                        </p:attrNameLst>
                                      </p:cBhvr>
                                      <p:tavLst>
                                        <p:tav tm="0">
                                          <p:val>
                                            <p:fltVal val="-90"/>
                                          </p:val>
                                        </p:tav>
                                        <p:tav tm="100000">
                                          <p:val>
                                            <p:fltVal val="0"/>
                                          </p:val>
                                        </p:tav>
                                      </p:tavLst>
                                    </p:anim>
                                    <p:anim calcmode="lin" valueType="num">
                                      <p:cBhvr>
                                        <p:cTn id="21" dur="800" decel="100000" fill="hold"/>
                                        <p:tgtEl>
                                          <p:spTgt spid="7"/>
                                        </p:tgtEl>
                                        <p:attrNameLst>
                                          <p:attrName>ppt_x</p:attrName>
                                        </p:attrNameLst>
                                      </p:cBhvr>
                                      <p:tavLst>
                                        <p:tav tm="0">
                                          <p:val>
                                            <p:strVal val="#ppt_x+0.4"/>
                                          </p:val>
                                        </p:tav>
                                        <p:tav tm="100000">
                                          <p:val>
                                            <p:strVal val="#ppt_x-0.05"/>
                                          </p:val>
                                        </p:tav>
                                      </p:tavLst>
                                    </p:anim>
                                    <p:anim calcmode="lin" valueType="num">
                                      <p:cBhvr>
                                        <p:cTn id="22" dur="800" decel="100000" fill="hold"/>
                                        <p:tgtEl>
                                          <p:spTgt spid="7"/>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25" presetID="3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800" decel="100000"/>
                                        <p:tgtEl>
                                          <p:spTgt spid="6"/>
                                        </p:tgtEl>
                                      </p:cBhvr>
                                    </p:animEffect>
                                    <p:anim calcmode="lin" valueType="num">
                                      <p:cBhvr>
                                        <p:cTn id="28" dur="800" decel="100000" fill="hold"/>
                                        <p:tgtEl>
                                          <p:spTgt spid="6"/>
                                        </p:tgtEl>
                                        <p:attrNameLst>
                                          <p:attrName>style.rotation</p:attrName>
                                        </p:attrNameLst>
                                      </p:cBhvr>
                                      <p:tavLst>
                                        <p:tav tm="0">
                                          <p:val>
                                            <p:fltVal val="-90"/>
                                          </p:val>
                                        </p:tav>
                                        <p:tav tm="100000">
                                          <p:val>
                                            <p:fltVal val="0"/>
                                          </p:val>
                                        </p:tav>
                                      </p:tavLst>
                                    </p:anim>
                                    <p:anim calcmode="lin" valueType="num">
                                      <p:cBhvr>
                                        <p:cTn id="29" dur="800" decel="100000" fill="hold"/>
                                        <p:tgtEl>
                                          <p:spTgt spid="6"/>
                                        </p:tgtEl>
                                        <p:attrNameLst>
                                          <p:attrName>ppt_x</p:attrName>
                                        </p:attrNameLst>
                                      </p:cBhvr>
                                      <p:tavLst>
                                        <p:tav tm="0">
                                          <p:val>
                                            <p:strVal val="#ppt_x+0.4"/>
                                          </p:val>
                                        </p:tav>
                                        <p:tav tm="100000">
                                          <p:val>
                                            <p:strVal val="#ppt_x-0.05"/>
                                          </p:val>
                                        </p:tav>
                                      </p:tavLst>
                                    </p:anim>
                                    <p:anim calcmode="lin" valueType="num">
                                      <p:cBhvr>
                                        <p:cTn id="30" dur="800" decel="100000" fill="hold"/>
                                        <p:tgtEl>
                                          <p:spTgt spid="6"/>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656C0-F301-4AD1-7FC9-1012B724860D}"/>
              </a:ext>
            </a:extLst>
          </p:cNvPr>
          <p:cNvSpPr>
            <a:spLocks noGrp="1"/>
          </p:cNvSpPr>
          <p:nvPr>
            <p:ph type="title"/>
          </p:nvPr>
        </p:nvSpPr>
        <p:spPr>
          <a:xfrm>
            <a:off x="1659061" y="4767791"/>
            <a:ext cx="9031484" cy="1949312"/>
          </a:xfrm>
        </p:spPr>
        <p:txBody>
          <a:bodyPr vert="horz" lIns="91440" tIns="45720" rIns="91440" bIns="45720" rtlCol="0" anchor="b">
            <a:normAutofit/>
          </a:bodyPr>
          <a:lstStyle/>
          <a:p>
            <a:pPr algn="ctr"/>
            <a:r>
              <a:rPr lang="en-US" sz="8000" spc="800" dirty="0"/>
              <a:t>BONUS QUESTION!</a:t>
            </a:r>
          </a:p>
        </p:txBody>
      </p:sp>
      <p:sp>
        <p:nvSpPr>
          <p:cNvPr id="3" name="Content Placeholder 2">
            <a:extLst>
              <a:ext uri="{FF2B5EF4-FFF2-40B4-BE49-F238E27FC236}">
                <a16:creationId xmlns:a16="http://schemas.microsoft.com/office/drawing/2014/main" id="{49B3CDDF-825A-315D-24E3-B1A441EF8CDF}"/>
              </a:ext>
            </a:extLst>
          </p:cNvPr>
          <p:cNvSpPr>
            <a:spLocks noGrp="1"/>
          </p:cNvSpPr>
          <p:nvPr>
            <p:ph idx="1"/>
          </p:nvPr>
        </p:nvSpPr>
        <p:spPr>
          <a:xfrm>
            <a:off x="457199" y="186934"/>
            <a:ext cx="11207931" cy="1504549"/>
          </a:xfrm>
        </p:spPr>
        <p:txBody>
          <a:bodyPr vert="horz" lIns="91440" tIns="45720" rIns="91440" bIns="45720" rtlCol="0" anchor="ctr">
            <a:noAutofit/>
          </a:bodyPr>
          <a:lstStyle/>
          <a:p>
            <a:pPr marL="0" indent="0" algn="ctr">
              <a:lnSpc>
                <a:spcPct val="90000"/>
              </a:lnSpc>
              <a:buNone/>
            </a:pPr>
            <a:r>
              <a:rPr lang="en-US" sz="2800" b="1" cap="all" spc="400" dirty="0">
                <a:solidFill>
                  <a:srgbClr val="2A1A00"/>
                </a:solidFill>
              </a:rPr>
              <a:t>Q: Why is it important for MALES to ALSO be aware of the menstrual cycle, menstruation and PMS?</a:t>
            </a:r>
          </a:p>
        </p:txBody>
      </p:sp>
      <p:sp>
        <p:nvSpPr>
          <p:cNvPr id="4" name="TextBox 3">
            <a:extLst>
              <a:ext uri="{FF2B5EF4-FFF2-40B4-BE49-F238E27FC236}">
                <a16:creationId xmlns:a16="http://schemas.microsoft.com/office/drawing/2014/main" id="{0EB23C79-DC22-02E1-7561-D293AEB2618A}"/>
              </a:ext>
            </a:extLst>
          </p:cNvPr>
          <p:cNvSpPr txBox="1"/>
          <p:nvPr/>
        </p:nvSpPr>
        <p:spPr>
          <a:xfrm>
            <a:off x="457199" y="1830961"/>
            <a:ext cx="11207931" cy="1938992"/>
          </a:xfrm>
          <a:prstGeom prst="rect">
            <a:avLst/>
          </a:prstGeom>
          <a:noFill/>
        </p:spPr>
        <p:txBody>
          <a:bodyPr wrap="square" rtlCol="0">
            <a:spAutoFit/>
          </a:bodyPr>
          <a:lstStyle/>
          <a:p>
            <a:pPr algn="ctr"/>
            <a:r>
              <a:rPr lang="en-US" sz="2000" dirty="0"/>
              <a:t>A: We all have females in our life in some capacity – friends, siblings, family, peers, colleagues, bosses etc. </a:t>
            </a:r>
          </a:p>
          <a:p>
            <a:pPr algn="ctr"/>
            <a:endParaRPr lang="en-US" sz="2000" dirty="0"/>
          </a:p>
          <a:p>
            <a:pPr algn="ctr"/>
            <a:r>
              <a:rPr lang="en-US" sz="2000" dirty="0"/>
              <a:t>It can be helpful as it can allow everyone to understand what someone may be going through a little bit better. Periods and PMS can effect everyone differently from person to person, or even from month to month. Females don’t have automatic control over their hormones so navigating all of this can be tricky at times. </a:t>
            </a:r>
          </a:p>
        </p:txBody>
      </p:sp>
      <p:sp>
        <p:nvSpPr>
          <p:cNvPr id="5" name="TextBox 4">
            <a:extLst>
              <a:ext uri="{FF2B5EF4-FFF2-40B4-BE49-F238E27FC236}">
                <a16:creationId xmlns:a16="http://schemas.microsoft.com/office/drawing/2014/main" id="{02941F94-3299-7276-9CF3-EAB644641235}"/>
              </a:ext>
            </a:extLst>
          </p:cNvPr>
          <p:cNvSpPr txBox="1"/>
          <p:nvPr/>
        </p:nvSpPr>
        <p:spPr>
          <a:xfrm>
            <a:off x="321128" y="3742054"/>
            <a:ext cx="11549742" cy="1323439"/>
          </a:xfrm>
          <a:prstGeom prst="rect">
            <a:avLst/>
          </a:prstGeom>
          <a:noFill/>
        </p:spPr>
        <p:txBody>
          <a:bodyPr wrap="square" rtlCol="0">
            <a:spAutoFit/>
          </a:bodyPr>
          <a:lstStyle/>
          <a:p>
            <a:pPr algn="ctr"/>
            <a:r>
              <a:rPr lang="en-US" sz="2000" dirty="0"/>
              <a:t>The same can be said for females and needing to know about the male reproductive system and male puberty. </a:t>
            </a:r>
          </a:p>
          <a:p>
            <a:pPr algn="ctr"/>
            <a:r>
              <a:rPr lang="en-US" sz="2000" dirty="0"/>
              <a:t>It can be a tricky and confusing time for anyone so by increasing our knowledge and understanding can help us to be kinder and more empathetic towards each other, therefore establishing more positive relationships with those around us. </a:t>
            </a:r>
          </a:p>
        </p:txBody>
      </p:sp>
    </p:spTree>
    <p:extLst>
      <p:ext uri="{BB962C8B-B14F-4D97-AF65-F5344CB8AC3E}">
        <p14:creationId xmlns:p14="http://schemas.microsoft.com/office/powerpoint/2010/main" val="428267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08CD-0014-FCD6-1338-05BAADFB6A25}"/>
              </a:ext>
            </a:extLst>
          </p:cNvPr>
          <p:cNvSpPr>
            <a:spLocks noGrp="1"/>
          </p:cNvSpPr>
          <p:nvPr>
            <p:ph type="title"/>
          </p:nvPr>
        </p:nvSpPr>
        <p:spPr>
          <a:xfrm>
            <a:off x="1251678" y="382385"/>
            <a:ext cx="10570208" cy="976152"/>
          </a:xfrm>
        </p:spPr>
        <p:txBody>
          <a:bodyPr>
            <a:normAutofit fontScale="90000"/>
          </a:bodyPr>
          <a:lstStyle/>
          <a:p>
            <a:r>
              <a:rPr lang="en-US" dirty="0"/>
              <a:t>How to manage Menstruation </a:t>
            </a:r>
            <a:r>
              <a:rPr lang="en-AU" sz="5400" b="1" dirty="0">
                <a:solidFill>
                  <a:schemeClr val="tx1"/>
                </a:solidFill>
              </a:rPr>
              <a:t>(pg.59)</a:t>
            </a:r>
            <a:endParaRPr lang="en-US" dirty="0"/>
          </a:p>
        </p:txBody>
      </p:sp>
      <p:sp>
        <p:nvSpPr>
          <p:cNvPr id="3" name="Content Placeholder 2">
            <a:extLst>
              <a:ext uri="{FF2B5EF4-FFF2-40B4-BE49-F238E27FC236}">
                <a16:creationId xmlns:a16="http://schemas.microsoft.com/office/drawing/2014/main" id="{9CDC24AA-1462-A6E6-BA29-154C0E5CF890}"/>
              </a:ext>
            </a:extLst>
          </p:cNvPr>
          <p:cNvSpPr>
            <a:spLocks noGrp="1"/>
          </p:cNvSpPr>
          <p:nvPr>
            <p:ph idx="1"/>
          </p:nvPr>
        </p:nvSpPr>
        <p:spPr>
          <a:xfrm>
            <a:off x="901337" y="1476103"/>
            <a:ext cx="10920549" cy="5199017"/>
          </a:xfrm>
        </p:spPr>
        <p:txBody>
          <a:bodyPr>
            <a:normAutofit fontScale="92500" lnSpcReduction="20000"/>
          </a:bodyPr>
          <a:lstStyle/>
          <a:p>
            <a:r>
              <a:rPr lang="en-US" b="1" dirty="0">
                <a:solidFill>
                  <a:srgbClr val="7030A0"/>
                </a:solidFill>
              </a:rPr>
              <a:t>Tampons: a small plug of material that fits inside the vagina to absorb blood. </a:t>
            </a:r>
          </a:p>
          <a:p>
            <a:pPr lvl="2"/>
            <a:r>
              <a:rPr lang="en-US" dirty="0"/>
              <a:t>Pro’s: can go swimming, can be more comfortable, available in different sizes, can get tampons with an applicator for easier insertion, easy to pack/transport.</a:t>
            </a:r>
          </a:p>
          <a:p>
            <a:pPr lvl="2"/>
            <a:r>
              <a:rPr lang="en-US" dirty="0"/>
              <a:t>Con’s: takes practice to be able to use one comfortably, needs to be changed regularly, toxic shock syndrome.</a:t>
            </a:r>
          </a:p>
          <a:p>
            <a:r>
              <a:rPr lang="en-US" b="1" dirty="0">
                <a:solidFill>
                  <a:srgbClr val="FF0000"/>
                </a:solidFill>
              </a:rPr>
              <a:t>Pads: a sanitary pad stuck on the inside of the underwear to absorb and catch the blood. </a:t>
            </a:r>
          </a:p>
          <a:p>
            <a:pPr lvl="2"/>
            <a:r>
              <a:rPr lang="en-US" dirty="0"/>
              <a:t>Pro’s: easy to use, comes in a variety of shapes and sizes, good when learning your cycle. </a:t>
            </a:r>
          </a:p>
          <a:p>
            <a:pPr lvl="2"/>
            <a:r>
              <a:rPr lang="en-US" dirty="0"/>
              <a:t>Con’s: need to be changed regularly, can be uncomfortable, outline and shape can show when wearing tight fitting clothing, can’t swim in them</a:t>
            </a:r>
            <a:r>
              <a:rPr lang="en-AU" dirty="0"/>
              <a:t>.</a:t>
            </a:r>
            <a:endParaRPr lang="en-US" dirty="0"/>
          </a:p>
          <a:p>
            <a:r>
              <a:rPr lang="en-US" b="1" dirty="0">
                <a:solidFill>
                  <a:srgbClr val="00B050"/>
                </a:solidFill>
              </a:rPr>
              <a:t>Period Underwear: underwear that contains a moisture-wicking fabric to absorb the blood. </a:t>
            </a:r>
          </a:p>
          <a:p>
            <a:pPr lvl="2"/>
            <a:r>
              <a:rPr lang="en-US" dirty="0"/>
              <a:t>Pro’s: environmentally friendly (compared to pads and tampons), easy to use, comfortable, come in different styles and absorbency. </a:t>
            </a:r>
          </a:p>
          <a:p>
            <a:pPr lvl="2"/>
            <a:r>
              <a:rPr lang="en-US" dirty="0"/>
              <a:t>Con’s: must be washed straight away, must buy the correct size.</a:t>
            </a:r>
          </a:p>
          <a:p>
            <a:r>
              <a:rPr lang="en-US" b="1" dirty="0">
                <a:solidFill>
                  <a:srgbClr val="00B0F0"/>
                </a:solidFill>
              </a:rPr>
              <a:t>Menstrual Cup: a small, flexible cup that is inserted into the vagina to catch the blood. </a:t>
            </a:r>
          </a:p>
          <a:p>
            <a:pPr lvl="2"/>
            <a:r>
              <a:rPr lang="en-US" dirty="0"/>
              <a:t>Pro’s: can be used for 8-12 hours at a time, comes in different shapes and sizes, most environmentally friendly method, cost effective, hold more blood than a pad/tampon, easy to use once comfortable, less odour.</a:t>
            </a:r>
          </a:p>
          <a:p>
            <a:pPr lvl="2"/>
            <a:r>
              <a:rPr lang="en-US" dirty="0"/>
              <a:t>Con’s: takes practice to be able to use correctly and comfortably, can take time to find the right fit, removal can be messy, need to be washed after every use.</a:t>
            </a:r>
          </a:p>
        </p:txBody>
      </p:sp>
    </p:spTree>
    <p:extLst>
      <p:ext uri="{BB962C8B-B14F-4D97-AF65-F5344CB8AC3E}">
        <p14:creationId xmlns:p14="http://schemas.microsoft.com/office/powerpoint/2010/main" val="421583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3B4A-2595-5AFC-AC3A-CBFD59A2565E}"/>
              </a:ext>
            </a:extLst>
          </p:cNvPr>
          <p:cNvSpPr>
            <a:spLocks noGrp="1"/>
          </p:cNvSpPr>
          <p:nvPr>
            <p:ph type="title"/>
          </p:nvPr>
        </p:nvSpPr>
        <p:spPr>
          <a:xfrm>
            <a:off x="6456458" y="552782"/>
            <a:ext cx="5125941" cy="1936746"/>
          </a:xfrm>
        </p:spPr>
        <p:txBody>
          <a:bodyPr>
            <a:normAutofit fontScale="90000"/>
          </a:bodyPr>
          <a:lstStyle/>
          <a:p>
            <a:r>
              <a:rPr lang="en-US" dirty="0"/>
              <a:t>Activity 1: Puberty KWL </a:t>
            </a:r>
            <a:r>
              <a:rPr lang="en-AU" sz="5400" b="1" dirty="0">
                <a:solidFill>
                  <a:schemeClr val="tx1"/>
                </a:solidFill>
              </a:rPr>
              <a:t>(pg.36)</a:t>
            </a:r>
            <a:endParaRPr lang="en-US" dirty="0">
              <a:solidFill>
                <a:schemeClr val="tx1"/>
              </a:solidFill>
            </a:endParaRPr>
          </a:p>
        </p:txBody>
      </p:sp>
      <p:sp>
        <p:nvSpPr>
          <p:cNvPr id="9" name="Content Placeholder 8">
            <a:extLst>
              <a:ext uri="{FF2B5EF4-FFF2-40B4-BE49-F238E27FC236}">
                <a16:creationId xmlns:a16="http://schemas.microsoft.com/office/drawing/2014/main" id="{93EC3F40-E2D0-F5D7-633F-1AF894257AB9}"/>
              </a:ext>
            </a:extLst>
          </p:cNvPr>
          <p:cNvSpPr>
            <a:spLocks noGrp="1"/>
          </p:cNvSpPr>
          <p:nvPr>
            <p:ph idx="1"/>
          </p:nvPr>
        </p:nvSpPr>
        <p:spPr>
          <a:xfrm>
            <a:off x="6456458" y="3220672"/>
            <a:ext cx="5125941" cy="3484596"/>
          </a:xfrm>
        </p:spPr>
        <p:txBody>
          <a:bodyPr>
            <a:normAutofit lnSpcReduction="10000"/>
          </a:bodyPr>
          <a:lstStyle/>
          <a:p>
            <a:r>
              <a:rPr lang="en-US" dirty="0"/>
              <a:t>Complete the first two boxes of the KWL:</a:t>
            </a:r>
          </a:p>
          <a:p>
            <a:pPr lvl="1"/>
            <a:r>
              <a:rPr lang="en-US" dirty="0"/>
              <a:t>What do you already </a:t>
            </a:r>
            <a:r>
              <a:rPr lang="en-US" b="1" dirty="0"/>
              <a:t>know</a:t>
            </a:r>
            <a:r>
              <a:rPr lang="en-US" dirty="0"/>
              <a:t> about puberty?</a:t>
            </a:r>
          </a:p>
          <a:p>
            <a:pPr lvl="1"/>
            <a:r>
              <a:rPr lang="en-US" dirty="0"/>
              <a:t>What do you </a:t>
            </a:r>
            <a:r>
              <a:rPr lang="en-US" b="1" dirty="0"/>
              <a:t>want</a:t>
            </a:r>
            <a:r>
              <a:rPr lang="en-US" dirty="0"/>
              <a:t> to know about puberty?</a:t>
            </a:r>
          </a:p>
          <a:p>
            <a:pPr lvl="1"/>
            <a:endParaRPr lang="en-US" dirty="0"/>
          </a:p>
          <a:p>
            <a:r>
              <a:rPr lang="en-US" dirty="0"/>
              <a:t>Leave the last box empty because we will revisit this at the end of the term to complete it. </a:t>
            </a:r>
          </a:p>
          <a:p>
            <a:endParaRPr lang="en-US" dirty="0"/>
          </a:p>
          <a:p>
            <a:r>
              <a:rPr lang="en-US" dirty="0"/>
              <a:t>You have 4 minutes. </a:t>
            </a:r>
          </a:p>
        </p:txBody>
      </p:sp>
      <p:pic>
        <p:nvPicPr>
          <p:cNvPr id="5" name="Content Placeholder 4" descr="A white rectangular frame with black text&#10;&#10;Description automatically generated">
            <a:extLst>
              <a:ext uri="{FF2B5EF4-FFF2-40B4-BE49-F238E27FC236}">
                <a16:creationId xmlns:a16="http://schemas.microsoft.com/office/drawing/2014/main" id="{DB341486-31B1-63E4-ECE0-08F1661520A4}"/>
              </a:ext>
            </a:extLst>
          </p:cNvPr>
          <p:cNvPicPr>
            <a:picLocks noChangeAspect="1"/>
          </p:cNvPicPr>
          <p:nvPr/>
        </p:nvPicPr>
        <p:blipFill>
          <a:blip r:embed="rId2"/>
          <a:stretch>
            <a:fillRect/>
          </a:stretch>
        </p:blipFill>
        <p:spPr>
          <a:xfrm>
            <a:off x="1170775" y="2872989"/>
            <a:ext cx="4925226" cy="3484595"/>
          </a:xfrm>
          <a:prstGeom prst="rect">
            <a:avLst/>
          </a:prstGeom>
        </p:spPr>
      </p:pic>
      <p:pic>
        <p:nvPicPr>
          <p:cNvPr id="6" name="Picture 5" descr="Things About Puberty Every Parent and Child Must Know – A Rustic Mind">
            <a:extLst>
              <a:ext uri="{FF2B5EF4-FFF2-40B4-BE49-F238E27FC236}">
                <a16:creationId xmlns:a16="http://schemas.microsoft.com/office/drawing/2014/main" id="{EBAF43B7-CDE6-A61D-5241-683D39E555B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6698" y="754216"/>
            <a:ext cx="4068845" cy="1836029"/>
          </a:xfrm>
          <a:prstGeom prst="rect">
            <a:avLst/>
          </a:prstGeom>
          <a:noFill/>
          <a:ln>
            <a:noFill/>
          </a:ln>
        </p:spPr>
      </p:pic>
    </p:spTree>
    <p:extLst>
      <p:ext uri="{BB962C8B-B14F-4D97-AF65-F5344CB8AC3E}">
        <p14:creationId xmlns:p14="http://schemas.microsoft.com/office/powerpoint/2010/main" val="34053852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5">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pic>
        <p:nvPicPr>
          <p:cNvPr id="4" name="Content Placeholder 6" descr="A picture containing clothing, text, undergarment, briefs&#10;&#10;Description automatically generated">
            <a:extLst>
              <a:ext uri="{FF2B5EF4-FFF2-40B4-BE49-F238E27FC236}">
                <a16:creationId xmlns:a16="http://schemas.microsoft.com/office/drawing/2014/main" id="{9AB5AE6E-8456-2BDA-9D88-800CC6FD51F9}"/>
              </a:ext>
            </a:extLst>
          </p:cNvPr>
          <p:cNvPicPr>
            <a:picLocks noChangeAspect="1"/>
          </p:cNvPicPr>
          <p:nvPr/>
        </p:nvPicPr>
        <p:blipFill>
          <a:blip r:embed="rId3"/>
          <a:stretch>
            <a:fillRect/>
          </a:stretch>
        </p:blipFill>
        <p:spPr>
          <a:xfrm>
            <a:off x="2910457" y="1003774"/>
            <a:ext cx="2430206" cy="2634202"/>
          </a:xfrm>
          <a:prstGeom prst="rect">
            <a:avLst/>
          </a:prstGeom>
          <a:ln w="38100">
            <a:solidFill>
              <a:schemeClr val="tx1"/>
            </a:solidFill>
          </a:ln>
        </p:spPr>
      </p:pic>
      <p:pic>
        <p:nvPicPr>
          <p:cNvPr id="5" name="Picture 4" descr="A picture containing text, thigh, person, poster&#10;&#10;Description automatically generated">
            <a:extLst>
              <a:ext uri="{FF2B5EF4-FFF2-40B4-BE49-F238E27FC236}">
                <a16:creationId xmlns:a16="http://schemas.microsoft.com/office/drawing/2014/main" id="{EC9BC846-9EBF-5DA7-DC1E-EB416F8F202A}"/>
              </a:ext>
            </a:extLst>
          </p:cNvPr>
          <p:cNvPicPr>
            <a:picLocks noChangeAspect="1"/>
          </p:cNvPicPr>
          <p:nvPr/>
        </p:nvPicPr>
        <p:blipFill>
          <a:blip r:embed="rId4"/>
          <a:stretch>
            <a:fillRect/>
          </a:stretch>
        </p:blipFill>
        <p:spPr>
          <a:xfrm>
            <a:off x="218154" y="164217"/>
            <a:ext cx="2430205" cy="2430205"/>
          </a:xfrm>
          <a:prstGeom prst="rect">
            <a:avLst/>
          </a:prstGeom>
          <a:ln w="38100">
            <a:solidFill>
              <a:schemeClr val="tx1"/>
            </a:solidFill>
          </a:ln>
        </p:spPr>
      </p:pic>
      <p:pic>
        <p:nvPicPr>
          <p:cNvPr id="6" name="Picture 2" descr="Menstrual Cups: How to Use, Benefits, and More">
            <a:extLst>
              <a:ext uri="{FF2B5EF4-FFF2-40B4-BE49-F238E27FC236}">
                <a16:creationId xmlns:a16="http://schemas.microsoft.com/office/drawing/2014/main" id="{D97AA6C6-0583-6AD2-C93B-A557F11A44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184" b="13044"/>
          <a:stretch/>
        </p:blipFill>
        <p:spPr bwMode="auto">
          <a:xfrm>
            <a:off x="8838484" y="363946"/>
            <a:ext cx="2983042" cy="1628117"/>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7" name="Picture 4" descr="Best Menstrual Cups For Low/High Cervix &amp; How To Measure It">
            <a:extLst>
              <a:ext uri="{FF2B5EF4-FFF2-40B4-BE49-F238E27FC236}">
                <a16:creationId xmlns:a16="http://schemas.microsoft.com/office/drawing/2014/main" id="{1ABCF755-9279-7E23-A2F8-2C1F8ABDA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3687" y="1549100"/>
            <a:ext cx="2772699" cy="213445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A2EC91-E8CC-727D-44C9-A36545428D31}"/>
              </a:ext>
            </a:extLst>
          </p:cNvPr>
          <p:cNvSpPr txBox="1"/>
          <p:nvPr/>
        </p:nvSpPr>
        <p:spPr>
          <a:xfrm>
            <a:off x="2759375" y="363946"/>
            <a:ext cx="2782213" cy="435825"/>
          </a:xfrm>
          <a:prstGeom prst="rect">
            <a:avLst/>
          </a:prstGeom>
          <a:noFill/>
        </p:spPr>
        <p:txBody>
          <a:bodyPr wrap="square" rtlCol="0">
            <a:spAutoFit/>
          </a:bodyPr>
          <a:lstStyle/>
          <a:p>
            <a:pPr defTabSz="425196">
              <a:spcAft>
                <a:spcPts val="600"/>
              </a:spcAft>
            </a:pPr>
            <a:r>
              <a:rPr lang="en-US" sz="2232" kern="1200" dirty="0">
                <a:solidFill>
                  <a:schemeClr val="tx1"/>
                </a:solidFill>
                <a:latin typeface="+mn-lt"/>
                <a:ea typeface="+mn-ea"/>
                <a:cs typeface="+mn-cs"/>
              </a:rPr>
              <a:t>Period Underwear</a:t>
            </a:r>
            <a:endParaRPr lang="en-US" sz="2400" dirty="0"/>
          </a:p>
        </p:txBody>
      </p:sp>
      <p:sp>
        <p:nvSpPr>
          <p:cNvPr id="9" name="TextBox 8">
            <a:extLst>
              <a:ext uri="{FF2B5EF4-FFF2-40B4-BE49-F238E27FC236}">
                <a16:creationId xmlns:a16="http://schemas.microsoft.com/office/drawing/2014/main" id="{09310259-EE1F-A298-74C0-AA91B0138243}"/>
              </a:ext>
            </a:extLst>
          </p:cNvPr>
          <p:cNvSpPr txBox="1"/>
          <p:nvPr/>
        </p:nvSpPr>
        <p:spPr>
          <a:xfrm>
            <a:off x="6714466" y="867953"/>
            <a:ext cx="2430207" cy="435825"/>
          </a:xfrm>
          <a:prstGeom prst="rect">
            <a:avLst/>
          </a:prstGeom>
          <a:noFill/>
        </p:spPr>
        <p:txBody>
          <a:bodyPr wrap="square" rtlCol="0">
            <a:spAutoFit/>
          </a:bodyPr>
          <a:lstStyle/>
          <a:p>
            <a:pPr defTabSz="425196">
              <a:spcAft>
                <a:spcPts val="600"/>
              </a:spcAft>
            </a:pPr>
            <a:r>
              <a:rPr lang="en-US" sz="2232" kern="1200" dirty="0">
                <a:solidFill>
                  <a:schemeClr val="tx1"/>
                </a:solidFill>
                <a:latin typeface="+mn-lt"/>
                <a:ea typeface="+mn-ea"/>
                <a:cs typeface="+mn-cs"/>
              </a:rPr>
              <a:t>Menstrual Cups</a:t>
            </a:r>
            <a:endParaRPr lang="en-US" sz="2400" dirty="0"/>
          </a:p>
        </p:txBody>
      </p:sp>
      <p:pic>
        <p:nvPicPr>
          <p:cNvPr id="10" name="Picture 3">
            <a:extLst>
              <a:ext uri="{FF2B5EF4-FFF2-40B4-BE49-F238E27FC236}">
                <a16:creationId xmlns:a16="http://schemas.microsoft.com/office/drawing/2014/main" id="{DE65047C-7432-02A9-84BA-AB14216EAE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6400" y="3868861"/>
            <a:ext cx="6810375"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 name="TextBox 10">
            <a:extLst>
              <a:ext uri="{FF2B5EF4-FFF2-40B4-BE49-F238E27FC236}">
                <a16:creationId xmlns:a16="http://schemas.microsoft.com/office/drawing/2014/main" id="{F18358B5-80A8-73BF-A06B-1E48756E7AA9}"/>
              </a:ext>
            </a:extLst>
          </p:cNvPr>
          <p:cNvSpPr txBox="1"/>
          <p:nvPr/>
        </p:nvSpPr>
        <p:spPr>
          <a:xfrm>
            <a:off x="8546690" y="4625328"/>
            <a:ext cx="2430207" cy="435825"/>
          </a:xfrm>
          <a:prstGeom prst="rect">
            <a:avLst/>
          </a:prstGeom>
          <a:noFill/>
        </p:spPr>
        <p:txBody>
          <a:bodyPr wrap="square" rtlCol="0">
            <a:spAutoFit/>
          </a:bodyPr>
          <a:lstStyle/>
          <a:p>
            <a:pPr defTabSz="425196">
              <a:spcAft>
                <a:spcPts val="600"/>
              </a:spcAft>
            </a:pPr>
            <a:r>
              <a:rPr lang="en-US" sz="2232" kern="1200" dirty="0">
                <a:solidFill>
                  <a:schemeClr val="tx1"/>
                </a:solidFill>
                <a:latin typeface="+mn-lt"/>
                <a:ea typeface="+mn-ea"/>
                <a:cs typeface="+mn-cs"/>
              </a:rPr>
              <a:t>Pads</a:t>
            </a:r>
            <a:endParaRPr lang="en-US" sz="2400" dirty="0"/>
          </a:p>
        </p:txBody>
      </p:sp>
      <p:sp>
        <p:nvSpPr>
          <p:cNvPr id="12" name="TextBox 11">
            <a:extLst>
              <a:ext uri="{FF2B5EF4-FFF2-40B4-BE49-F238E27FC236}">
                <a16:creationId xmlns:a16="http://schemas.microsoft.com/office/drawing/2014/main" id="{7EB275D0-ACD5-D099-3816-8C8F394488DD}"/>
              </a:ext>
            </a:extLst>
          </p:cNvPr>
          <p:cNvSpPr txBox="1"/>
          <p:nvPr/>
        </p:nvSpPr>
        <p:spPr>
          <a:xfrm>
            <a:off x="1215103" y="4479821"/>
            <a:ext cx="1296299" cy="435825"/>
          </a:xfrm>
          <a:prstGeom prst="rect">
            <a:avLst/>
          </a:prstGeom>
          <a:noFill/>
        </p:spPr>
        <p:txBody>
          <a:bodyPr wrap="square" rtlCol="0">
            <a:spAutoFit/>
          </a:bodyPr>
          <a:lstStyle/>
          <a:p>
            <a:pPr defTabSz="425196">
              <a:spcAft>
                <a:spcPts val="600"/>
              </a:spcAft>
            </a:pPr>
            <a:r>
              <a:rPr lang="en-US" sz="2232" kern="1200" dirty="0">
                <a:solidFill>
                  <a:schemeClr val="tx1"/>
                </a:solidFill>
                <a:latin typeface="+mn-lt"/>
                <a:ea typeface="+mn-ea"/>
                <a:cs typeface="+mn-cs"/>
              </a:rPr>
              <a:t>Tampons</a:t>
            </a:r>
            <a:endParaRPr lang="en-US" sz="2400" dirty="0"/>
          </a:p>
        </p:txBody>
      </p:sp>
    </p:spTree>
    <p:extLst>
      <p:ext uri="{BB962C8B-B14F-4D97-AF65-F5344CB8AC3E}">
        <p14:creationId xmlns:p14="http://schemas.microsoft.com/office/powerpoint/2010/main" val="1189081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124E-7101-F3A7-2F9D-731DAD8B0487}"/>
              </a:ext>
            </a:extLst>
          </p:cNvPr>
          <p:cNvSpPr>
            <a:spLocks noGrp="1"/>
          </p:cNvSpPr>
          <p:nvPr>
            <p:ph type="title"/>
          </p:nvPr>
        </p:nvSpPr>
        <p:spPr>
          <a:xfrm>
            <a:off x="1251677" y="382385"/>
            <a:ext cx="10560571" cy="1492132"/>
          </a:xfrm>
        </p:spPr>
        <p:txBody>
          <a:bodyPr>
            <a:normAutofit/>
          </a:bodyPr>
          <a:lstStyle/>
          <a:p>
            <a:r>
              <a:rPr lang="en-US" dirty="0"/>
              <a:t>Activity 1B: MYTH OR FACT? (PG.59)</a:t>
            </a:r>
          </a:p>
        </p:txBody>
      </p:sp>
      <p:sp>
        <p:nvSpPr>
          <p:cNvPr id="3" name="Content Placeholder 2">
            <a:extLst>
              <a:ext uri="{FF2B5EF4-FFF2-40B4-BE49-F238E27FC236}">
                <a16:creationId xmlns:a16="http://schemas.microsoft.com/office/drawing/2014/main" id="{2DC3E330-3EEB-A58A-12DE-327C088E15C5}"/>
              </a:ext>
            </a:extLst>
          </p:cNvPr>
          <p:cNvSpPr>
            <a:spLocks noGrp="1"/>
          </p:cNvSpPr>
          <p:nvPr>
            <p:ph sz="half" idx="1"/>
          </p:nvPr>
        </p:nvSpPr>
        <p:spPr>
          <a:xfrm>
            <a:off x="1058091" y="2070460"/>
            <a:ext cx="7223760" cy="4601098"/>
          </a:xfrm>
        </p:spPr>
        <p:txBody>
          <a:bodyPr>
            <a:normAutofit/>
          </a:bodyPr>
          <a:lstStyle/>
          <a:p>
            <a:pPr marL="0" indent="0">
              <a:buNone/>
            </a:pPr>
            <a:endParaRPr lang="en-US" dirty="0"/>
          </a:p>
          <a:p>
            <a:pPr marL="457200" indent="-457200">
              <a:buFont typeface="+mj-lt"/>
              <a:buAutoNum type="arabicPeriod"/>
            </a:pPr>
            <a:r>
              <a:rPr lang="en-US" sz="1600" dirty="0"/>
              <a:t>A female can’t use a tampon until they’re 17 because their vagina is too small.</a:t>
            </a:r>
          </a:p>
          <a:p>
            <a:pPr marL="457200" indent="-457200">
              <a:buFont typeface="+mj-lt"/>
              <a:buAutoNum type="arabicPeriod"/>
            </a:pPr>
            <a:r>
              <a:rPr lang="en-US" sz="1600" dirty="0"/>
              <a:t>You can’t push a tampon so far up that it will get lost in your body.</a:t>
            </a:r>
          </a:p>
          <a:p>
            <a:pPr marL="457200" indent="-457200">
              <a:buFont typeface="+mj-lt"/>
              <a:buAutoNum type="arabicPeriod"/>
            </a:pPr>
            <a:r>
              <a:rPr lang="en-US" sz="1600" dirty="0"/>
              <a:t>Tampons cause cancer of the uterus.</a:t>
            </a:r>
          </a:p>
          <a:p>
            <a:pPr marL="457200" indent="-457200">
              <a:buFont typeface="+mj-lt"/>
              <a:buAutoNum type="arabicPeriod"/>
            </a:pPr>
            <a:r>
              <a:rPr lang="en-US" sz="1600" dirty="0"/>
              <a:t>A female can feel a tampon when it is worn correctly.</a:t>
            </a:r>
          </a:p>
          <a:p>
            <a:pPr marL="457200" indent="-457200">
              <a:buFont typeface="+mj-lt"/>
              <a:buAutoNum type="arabicPeriod"/>
            </a:pPr>
            <a:r>
              <a:rPr lang="en-US" sz="1600" dirty="0"/>
              <a:t>Tampons and pads can be changed depending on flow and comfort.</a:t>
            </a:r>
          </a:p>
          <a:p>
            <a:pPr marL="457200" indent="-457200">
              <a:buFont typeface="+mj-lt"/>
              <a:buAutoNum type="arabicPeriod"/>
            </a:pPr>
            <a:r>
              <a:rPr lang="en-US" sz="1600" dirty="0"/>
              <a:t>A person can’t go to the toilet normally when wearing a menstrual cup.</a:t>
            </a:r>
          </a:p>
          <a:p>
            <a:pPr marL="457200" indent="-457200">
              <a:buFont typeface="+mj-lt"/>
              <a:buAutoNum type="arabicPeriod"/>
            </a:pPr>
            <a:r>
              <a:rPr lang="en-US" sz="1600" dirty="0"/>
              <a:t>A female can swim while wearing a tampon or a menstrual cup.</a:t>
            </a:r>
          </a:p>
          <a:p>
            <a:pPr marL="457200" indent="-457200">
              <a:buFont typeface="+mj-lt"/>
              <a:buAutoNum type="arabicPeriod"/>
            </a:pPr>
            <a:r>
              <a:rPr lang="en-US" sz="1600" dirty="0"/>
              <a:t>Period underwear is a standalone solution for managing menstrual flow. </a:t>
            </a:r>
          </a:p>
        </p:txBody>
      </p:sp>
      <p:sp>
        <p:nvSpPr>
          <p:cNvPr id="4" name="Content Placeholder 3">
            <a:extLst>
              <a:ext uri="{FF2B5EF4-FFF2-40B4-BE49-F238E27FC236}">
                <a16:creationId xmlns:a16="http://schemas.microsoft.com/office/drawing/2014/main" id="{20EED4DB-0ECA-854E-46D3-64FC023A904D}"/>
              </a:ext>
            </a:extLst>
          </p:cNvPr>
          <p:cNvSpPr>
            <a:spLocks noGrp="1"/>
          </p:cNvSpPr>
          <p:nvPr>
            <p:ph sz="half" idx="2"/>
          </p:nvPr>
        </p:nvSpPr>
        <p:spPr>
          <a:xfrm>
            <a:off x="8399415" y="2469782"/>
            <a:ext cx="4198510" cy="3619500"/>
          </a:xfrm>
        </p:spPr>
        <p:txBody>
          <a:bodyPr>
            <a:normAutofit/>
          </a:bodyPr>
          <a:lstStyle/>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00B050"/>
                </a:solidFill>
              </a:rPr>
              <a:t>FACT</a:t>
            </a:r>
          </a:p>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00B050"/>
                </a:solidFill>
              </a:rPr>
              <a:t>FACT</a:t>
            </a:r>
          </a:p>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00B050"/>
                </a:solidFill>
              </a:rPr>
              <a:t>FACT</a:t>
            </a:r>
          </a:p>
          <a:p>
            <a:pPr marL="457200" indent="-457200">
              <a:buFont typeface="+mj-lt"/>
              <a:buAutoNum type="arabicPeriod"/>
            </a:pPr>
            <a:r>
              <a:rPr lang="en-US" sz="1600" b="1" dirty="0">
                <a:solidFill>
                  <a:srgbClr val="00B050"/>
                </a:solidFill>
              </a:rPr>
              <a:t>FACT</a:t>
            </a:r>
          </a:p>
        </p:txBody>
      </p:sp>
      <p:sp>
        <p:nvSpPr>
          <p:cNvPr id="5" name="TextBox 4">
            <a:extLst>
              <a:ext uri="{FF2B5EF4-FFF2-40B4-BE49-F238E27FC236}">
                <a16:creationId xmlns:a16="http://schemas.microsoft.com/office/drawing/2014/main" id="{A1B6BFAB-0422-09F6-15E5-BD06C77659FB}"/>
              </a:ext>
            </a:extLst>
          </p:cNvPr>
          <p:cNvSpPr txBox="1"/>
          <p:nvPr/>
        </p:nvSpPr>
        <p:spPr>
          <a:xfrm>
            <a:off x="2952205" y="1227908"/>
            <a:ext cx="5094514" cy="461665"/>
          </a:xfrm>
          <a:prstGeom prst="rect">
            <a:avLst/>
          </a:prstGeom>
          <a:noFill/>
        </p:spPr>
        <p:txBody>
          <a:bodyPr wrap="square" rtlCol="0">
            <a:spAutoFit/>
          </a:bodyPr>
          <a:lstStyle/>
          <a:p>
            <a:r>
              <a:rPr lang="en-US" sz="2400" dirty="0"/>
              <a:t>MYTH = STAND			FACT = SIT</a:t>
            </a:r>
          </a:p>
        </p:txBody>
      </p:sp>
    </p:spTree>
    <p:extLst>
      <p:ext uri="{BB962C8B-B14F-4D97-AF65-F5344CB8AC3E}">
        <p14:creationId xmlns:p14="http://schemas.microsoft.com/office/powerpoint/2010/main" val="292628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 calcmode="lin" valueType="num">
                                      <p:cBhvr additive="base">
                                        <p:cTn id="5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 calcmode="lin" valueType="num">
                                      <p:cBhvr additive="base">
                                        <p:cTn id="6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 calcmode="lin" valueType="num">
                                      <p:cBhvr additive="base">
                                        <p:cTn id="7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5">
            <a:extLst>
              <a:ext uri="{FF2B5EF4-FFF2-40B4-BE49-F238E27FC236}">
                <a16:creationId xmlns:a16="http://schemas.microsoft.com/office/drawing/2014/main" id="{946A9627-F82A-304A-A800-9E60196CF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09800"/>
            <a:ext cx="3962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36" name="Rectangle 2">
            <a:extLst>
              <a:ext uri="{FF2B5EF4-FFF2-40B4-BE49-F238E27FC236}">
                <a16:creationId xmlns:a16="http://schemas.microsoft.com/office/drawing/2014/main" id="{F742E66D-6089-4649-9D5A-BA37E96A11AC}"/>
              </a:ext>
            </a:extLst>
          </p:cNvPr>
          <p:cNvSpPr>
            <a:spLocks noGrp="1" noChangeArrowheads="1"/>
          </p:cNvSpPr>
          <p:nvPr>
            <p:ph type="body" idx="1"/>
          </p:nvPr>
        </p:nvSpPr>
        <p:spPr>
          <a:xfrm>
            <a:off x="1981200" y="1981200"/>
            <a:ext cx="7315200" cy="533400"/>
          </a:xfrm>
        </p:spPr>
        <p:txBody>
          <a:bodyPr>
            <a:normAutofit fontScale="85000" lnSpcReduction="10000"/>
          </a:bodyPr>
          <a:lstStyle/>
          <a:p>
            <a:pPr marL="304800" indent="-304800">
              <a:spcBef>
                <a:spcPct val="0"/>
              </a:spcBef>
            </a:pPr>
            <a:r>
              <a:rPr lang="en-US" altLang="en-US" dirty="0">
                <a:latin typeface="Arial" panose="020B0604020202020204" pitchFamily="34" charset="0"/>
              </a:rPr>
              <a:t>These parts are also called the </a:t>
            </a:r>
            <a:r>
              <a:rPr lang="en-US" altLang="en-US" b="1" dirty="0">
                <a:latin typeface="Arial" panose="020B0604020202020204" pitchFamily="34" charset="0"/>
              </a:rPr>
              <a:t>reproductive organs</a:t>
            </a:r>
            <a:r>
              <a:rPr lang="en-US" altLang="en-US" dirty="0">
                <a:latin typeface="Arial" panose="020B0604020202020204" pitchFamily="34" charset="0"/>
              </a:rPr>
              <a:t> and </a:t>
            </a:r>
            <a:r>
              <a:rPr lang="en-US" altLang="en-US" b="1" dirty="0">
                <a:latin typeface="Arial" panose="020B0604020202020204" pitchFamily="34" charset="0"/>
              </a:rPr>
              <a:t>genitals</a:t>
            </a:r>
            <a:r>
              <a:rPr lang="en-US" altLang="en-US" dirty="0">
                <a:latin typeface="Arial" panose="020B0604020202020204" pitchFamily="34" charset="0"/>
              </a:rPr>
              <a:t>. </a:t>
            </a:r>
          </a:p>
        </p:txBody>
      </p:sp>
      <p:sp>
        <p:nvSpPr>
          <p:cNvPr id="18437" name="Line 5">
            <a:extLst>
              <a:ext uri="{FF2B5EF4-FFF2-40B4-BE49-F238E27FC236}">
                <a16:creationId xmlns:a16="http://schemas.microsoft.com/office/drawing/2014/main" id="{63E49A3C-0836-8248-B5D3-4D77CFC39D23}"/>
              </a:ext>
            </a:extLst>
          </p:cNvPr>
          <p:cNvSpPr>
            <a:spLocks noChangeShapeType="1"/>
          </p:cNvSpPr>
          <p:nvPr/>
        </p:nvSpPr>
        <p:spPr bwMode="auto">
          <a:xfrm rot="10800000">
            <a:off x="3733801" y="4368800"/>
            <a:ext cx="1828798" cy="1566864"/>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18438" name="Line 6">
            <a:extLst>
              <a:ext uri="{FF2B5EF4-FFF2-40B4-BE49-F238E27FC236}">
                <a16:creationId xmlns:a16="http://schemas.microsoft.com/office/drawing/2014/main" id="{81AF5438-D4F6-2145-B2BA-CE84BA179B97}"/>
              </a:ext>
            </a:extLst>
          </p:cNvPr>
          <p:cNvSpPr>
            <a:spLocks noChangeShapeType="1"/>
          </p:cNvSpPr>
          <p:nvPr/>
        </p:nvSpPr>
        <p:spPr bwMode="auto">
          <a:xfrm flipH="1" flipV="1">
            <a:off x="3649663" y="3497263"/>
            <a:ext cx="1912935" cy="635001"/>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grpSp>
        <p:nvGrpSpPr>
          <p:cNvPr id="18439" name="Group 7">
            <a:extLst>
              <a:ext uri="{FF2B5EF4-FFF2-40B4-BE49-F238E27FC236}">
                <a16:creationId xmlns:a16="http://schemas.microsoft.com/office/drawing/2014/main" id="{AE340DA9-0AA4-A64E-9699-B4CF4D69522B}"/>
              </a:ext>
            </a:extLst>
          </p:cNvPr>
          <p:cNvGrpSpPr>
            <a:grpSpLocks/>
          </p:cNvGrpSpPr>
          <p:nvPr/>
        </p:nvGrpSpPr>
        <p:grpSpPr bwMode="auto">
          <a:xfrm flipH="1">
            <a:off x="4648200" y="2774950"/>
            <a:ext cx="914400" cy="2438400"/>
            <a:chOff x="0" y="0"/>
            <a:chExt cx="576" cy="1536"/>
          </a:xfrm>
        </p:grpSpPr>
        <p:sp>
          <p:nvSpPr>
            <p:cNvPr id="18444" name="AutoShape 8">
              <a:extLst>
                <a:ext uri="{FF2B5EF4-FFF2-40B4-BE49-F238E27FC236}">
                  <a16:creationId xmlns:a16="http://schemas.microsoft.com/office/drawing/2014/main" id="{66297431-B479-7842-82A2-E3753B376839}"/>
                </a:ext>
              </a:extLst>
            </p:cNvPr>
            <p:cNvSpPr>
              <a:spLocks/>
            </p:cNvSpPr>
            <p:nvPr/>
          </p:nvSpPr>
          <p:spPr bwMode="auto">
            <a:xfrm>
              <a:off x="0" y="0"/>
              <a:ext cx="576" cy="1536"/>
            </a:xfrm>
            <a:custGeom>
              <a:avLst/>
              <a:gdLst>
                <a:gd name="T0" fmla="*/ 15 w 21600"/>
                <a:gd name="T1" fmla="*/ 109 h 21600"/>
                <a:gd name="T2" fmla="*/ 8 w 21600"/>
                <a:gd name="T3" fmla="*/ 103 h 21600"/>
                <a:gd name="T4" fmla="*/ 8 w 21600"/>
                <a:gd name="T5" fmla="*/ 19 h 21600"/>
                <a:gd name="T6" fmla="*/ 0 w 21600"/>
                <a:gd name="T7" fmla="*/ 13 h 21600"/>
                <a:gd name="T8" fmla="*/ 8 w 21600"/>
                <a:gd name="T9" fmla="*/ 6 h 21600"/>
                <a:gd name="T10" fmla="*/ 15 w 21600"/>
                <a:gd name="T11" fmla="*/ 0 h 21600"/>
                <a:gd name="T12" fmla="*/ 15 w 21600"/>
                <a:gd name="T13" fmla="*/ 109 h 21600"/>
                <a:gd name="T14" fmla="*/ 15 w 21600"/>
                <a:gd name="T15" fmla="*/ 109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21600" y="21600"/>
                  </a:moveTo>
                  <a:cubicBezTo>
                    <a:pt x="15635" y="21600"/>
                    <a:pt x="10800" y="21027"/>
                    <a:pt x="10800" y="20320"/>
                  </a:cubicBezTo>
                  <a:lnTo>
                    <a:pt x="10800" y="3840"/>
                  </a:lnTo>
                  <a:cubicBezTo>
                    <a:pt x="10800" y="3133"/>
                    <a:pt x="5965" y="2560"/>
                    <a:pt x="0" y="2560"/>
                  </a:cubicBezTo>
                  <a:cubicBezTo>
                    <a:pt x="5965" y="2560"/>
                    <a:pt x="10800" y="1987"/>
                    <a:pt x="10800" y="1280"/>
                  </a:cubicBezTo>
                  <a:cubicBezTo>
                    <a:pt x="10800" y="573"/>
                    <a:pt x="15635" y="0"/>
                    <a:pt x="21600" y="0"/>
                  </a:cubicBezTo>
                  <a:lnTo>
                    <a:pt x="21600" y="21600"/>
                  </a:lnTo>
                  <a:close/>
                  <a:moveTo>
                    <a:pt x="21600" y="21600"/>
                  </a:move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445" name="AutoShape 9">
              <a:extLst>
                <a:ext uri="{FF2B5EF4-FFF2-40B4-BE49-F238E27FC236}">
                  <a16:creationId xmlns:a16="http://schemas.microsoft.com/office/drawing/2014/main" id="{CA9DF6A8-6192-824C-8FB3-62AE1F430BAD}"/>
                </a:ext>
              </a:extLst>
            </p:cNvPr>
            <p:cNvSpPr>
              <a:spLocks/>
            </p:cNvSpPr>
            <p:nvPr/>
          </p:nvSpPr>
          <p:spPr bwMode="auto">
            <a:xfrm>
              <a:off x="0" y="0"/>
              <a:ext cx="576" cy="1536"/>
            </a:xfrm>
            <a:custGeom>
              <a:avLst/>
              <a:gdLst>
                <a:gd name="T0" fmla="*/ 15 w 21600"/>
                <a:gd name="T1" fmla="*/ 109 h 21600"/>
                <a:gd name="T2" fmla="*/ 8 w 21600"/>
                <a:gd name="T3" fmla="*/ 103 h 21600"/>
                <a:gd name="T4" fmla="*/ 8 w 21600"/>
                <a:gd name="T5" fmla="*/ 19 h 21600"/>
                <a:gd name="T6" fmla="*/ 0 w 21600"/>
                <a:gd name="T7" fmla="*/ 13 h 21600"/>
                <a:gd name="T8" fmla="*/ 8 w 21600"/>
                <a:gd name="T9" fmla="*/ 6 h 21600"/>
                <a:gd name="T10" fmla="*/ 15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1600" y="21600"/>
                  </a:moveTo>
                  <a:cubicBezTo>
                    <a:pt x="15635" y="21600"/>
                    <a:pt x="10800" y="21027"/>
                    <a:pt x="10800" y="20320"/>
                  </a:cubicBezTo>
                  <a:lnTo>
                    <a:pt x="10800" y="3840"/>
                  </a:lnTo>
                  <a:cubicBezTo>
                    <a:pt x="10800" y="3133"/>
                    <a:pt x="5965" y="2560"/>
                    <a:pt x="0" y="2560"/>
                  </a:cubicBezTo>
                  <a:cubicBezTo>
                    <a:pt x="5965" y="2560"/>
                    <a:pt x="10800" y="1987"/>
                    <a:pt x="10800" y="1280"/>
                  </a:cubicBezTo>
                  <a:cubicBezTo>
                    <a:pt x="10800" y="573"/>
                    <a:pt x="15635" y="0"/>
                    <a:pt x="21600" y="0"/>
                  </a:cubicBezTo>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8440" name="Rectangle 10">
            <a:extLst>
              <a:ext uri="{FF2B5EF4-FFF2-40B4-BE49-F238E27FC236}">
                <a16:creationId xmlns:a16="http://schemas.microsoft.com/office/drawing/2014/main" id="{2B0D4DF2-0E00-ED40-95E0-40D932B2586A}"/>
              </a:ext>
            </a:extLst>
          </p:cNvPr>
          <p:cNvSpPr>
            <a:spLocks/>
          </p:cNvSpPr>
          <p:nvPr/>
        </p:nvSpPr>
        <p:spPr bwMode="auto">
          <a:xfrm>
            <a:off x="5638800" y="2514600"/>
            <a:ext cx="4724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marL="304800" indent="-304800" algn="l" eaLnBrk="0" hangingPunct="0">
              <a:spcBef>
                <a:spcPts val="800"/>
              </a:spcBef>
              <a:buClr>
                <a:srgbClr val="000000"/>
              </a:buClr>
              <a:buSzPct val="100000"/>
              <a:buFont typeface="Arial" panose="020B0604020202020204" pitchFamily="34" charset="0"/>
              <a:buChar char="•"/>
              <a:defRPr sz="32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1pPr>
            <a:lvl2pPr marL="742950" indent="-285750" algn="l" eaLnBrk="0" hangingPunct="0">
              <a:spcBef>
                <a:spcPts val="700"/>
              </a:spcBef>
              <a:buClr>
                <a:srgbClr val="000000"/>
              </a:buClr>
              <a:buSzPct val="100000"/>
              <a:buFont typeface="Arial" panose="020B0604020202020204" pitchFamily="34" charset="0"/>
              <a:buChar char="–"/>
              <a:defRPr sz="28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2pPr>
            <a:lvl3pPr marL="1143000" indent="-228600" algn="l" eaLnBrk="0" hangingPunct="0">
              <a:spcBef>
                <a:spcPts val="600"/>
              </a:spcBef>
              <a:buClr>
                <a:srgbClr val="000000"/>
              </a:buClr>
              <a:buSzPct val="100000"/>
              <a:buFont typeface="Arial" panose="020B0604020202020204" pitchFamily="34" charset="0"/>
              <a:buChar char="•"/>
              <a:defRPr sz="24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3pPr>
            <a:lvl4pPr marL="16002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4pPr>
            <a:lvl5pPr marL="20574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5pPr>
            <a:lvl6pPr marL="25146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6pPr>
            <a:lvl7pPr marL="29718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7pPr>
            <a:lvl8pPr marL="34290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8pPr>
            <a:lvl9pPr marL="38862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9pPr>
          </a:lstStyle>
          <a:p>
            <a:pPr eaLnBrk="1" hangingPunct="1">
              <a:lnSpc>
                <a:spcPct val="90000"/>
              </a:lnSpc>
              <a:spcBef>
                <a:spcPts val="475"/>
              </a:spcBef>
              <a:buClrTx/>
              <a:buSzTx/>
              <a:buNone/>
            </a:pPr>
            <a:r>
              <a:rPr lang="en-US" altLang="en-US" sz="1800" dirty="0">
                <a:latin typeface="Arial" panose="020B0604020202020204" pitchFamily="34" charset="0"/>
                <a:sym typeface="Gill Sans" panose="020B0502020104020203" pitchFamily="34" charset="-79"/>
              </a:rPr>
              <a:t>The parts on the outside are: </a:t>
            </a:r>
          </a:p>
        </p:txBody>
      </p:sp>
      <p:sp>
        <p:nvSpPr>
          <p:cNvPr id="18443" name="Rectangle 14">
            <a:extLst>
              <a:ext uri="{FF2B5EF4-FFF2-40B4-BE49-F238E27FC236}">
                <a16:creationId xmlns:a16="http://schemas.microsoft.com/office/drawing/2014/main" id="{9A8B020D-ED68-6347-ACFA-CC2A48CC9F2B}"/>
              </a:ext>
            </a:extLst>
          </p:cNvPr>
          <p:cNvSpPr>
            <a:spLocks/>
          </p:cNvSpPr>
          <p:nvPr/>
        </p:nvSpPr>
        <p:spPr bwMode="auto">
          <a:xfrm>
            <a:off x="5638800" y="2895600"/>
            <a:ext cx="6076122" cy="3783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marL="304800" indent="-304800" algn="l" eaLnBrk="0" hangingPunct="0">
              <a:spcBef>
                <a:spcPts val="800"/>
              </a:spcBef>
              <a:buClr>
                <a:srgbClr val="000000"/>
              </a:buClr>
              <a:buSzPct val="100000"/>
              <a:buFont typeface="Arial" panose="020B0604020202020204" pitchFamily="34" charset="0"/>
              <a:buChar char="•"/>
              <a:defRPr sz="32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1pPr>
            <a:lvl2pPr marL="742950" indent="-285750" algn="l" eaLnBrk="0" hangingPunct="0">
              <a:spcBef>
                <a:spcPts val="700"/>
              </a:spcBef>
              <a:buClr>
                <a:srgbClr val="000000"/>
              </a:buClr>
              <a:buSzPct val="100000"/>
              <a:buFont typeface="Arial" panose="020B0604020202020204" pitchFamily="34" charset="0"/>
              <a:buChar char="–"/>
              <a:defRPr sz="28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2pPr>
            <a:lvl3pPr marL="1143000" indent="-228600" algn="l" eaLnBrk="0" hangingPunct="0">
              <a:spcBef>
                <a:spcPts val="600"/>
              </a:spcBef>
              <a:buClr>
                <a:srgbClr val="000000"/>
              </a:buClr>
              <a:buSzPct val="100000"/>
              <a:buFont typeface="Arial" panose="020B0604020202020204" pitchFamily="34" charset="0"/>
              <a:buChar char="•"/>
              <a:defRPr sz="24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3pPr>
            <a:lvl4pPr marL="16002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4pPr>
            <a:lvl5pPr marL="20574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5pPr>
            <a:lvl6pPr marL="25146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6pPr>
            <a:lvl7pPr marL="29718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7pPr>
            <a:lvl8pPr marL="34290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8pPr>
            <a:lvl9pPr marL="38862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9pPr>
          </a:lstStyle>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Vulva </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The area of soft skin between a female</a:t>
            </a:r>
            <a:r>
              <a:rPr lang="ja-JP" altLang="en-US" sz="1600">
                <a:latin typeface="Arial" panose="020B0604020202020204" pitchFamily="34" charset="0"/>
                <a:sym typeface="Gill Sans" panose="020B0502020104020203" pitchFamily="34" charset="-79"/>
              </a:rPr>
              <a:t>’</a:t>
            </a:r>
            <a:r>
              <a:rPr lang="en-US" altLang="ja-JP" sz="1600" dirty="0">
                <a:latin typeface="Arial" panose="020B0604020202020204" pitchFamily="34" charset="0"/>
                <a:sym typeface="Gill Sans" panose="020B0502020104020203" pitchFamily="34" charset="-79"/>
              </a:rPr>
              <a:t>s legs.</a:t>
            </a:r>
          </a:p>
          <a:p>
            <a:pPr eaLnBrk="1" hangingPunct="1">
              <a:spcBef>
                <a:spcPts val="375"/>
              </a:spcBef>
              <a:buFont typeface="Times" pitchFamily="2" charset="0"/>
              <a:buChar char="•"/>
            </a:pPr>
            <a:endParaRPr lang="en-US" altLang="ja-JP" sz="1600" dirty="0">
              <a:latin typeface="Arial" panose="020B0604020202020204" pitchFamily="34" charset="0"/>
              <a:sym typeface="Gill Sans" panose="020B0502020104020203" pitchFamily="34" charset="-79"/>
            </a:endParaRPr>
          </a:p>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Clitoris </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Small organ made of nerves and tissue.</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At the top where the lips join.</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Only the tip is on the outside, the rest is hidden inside.</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Sensitive to touch. Can feel tingly and pleasurable.  </a:t>
            </a:r>
          </a:p>
          <a:p>
            <a:pPr eaLnBrk="1" hangingPunct="1">
              <a:spcBef>
                <a:spcPts val="375"/>
              </a:spcBef>
              <a:buFont typeface="Times" pitchFamily="2" charset="0"/>
              <a:buChar char="•"/>
            </a:pPr>
            <a:endParaRPr lang="en-US" altLang="en-US" sz="1600" dirty="0">
              <a:latin typeface="Arial" panose="020B0604020202020204" pitchFamily="34" charset="0"/>
              <a:sym typeface="Gill Sans" panose="020B0502020104020203" pitchFamily="34" charset="-79"/>
            </a:endParaRPr>
          </a:p>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Labia </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Soft folds of skin that cover the inner parts </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Grow darker and bigger at puberty.</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58E2D78-23AB-F24F-B93F-5133C7346288}"/>
                  </a:ext>
                </a:extLst>
              </p14:cNvPr>
              <p14:cNvContentPartPr/>
              <p14:nvPr/>
            </p14:nvContentPartPr>
            <p14:xfrm>
              <a:off x="5199677" y="1718009"/>
              <a:ext cx="360" cy="360"/>
            </p14:xfrm>
          </p:contentPart>
        </mc:Choice>
        <mc:Fallback xmlns="">
          <p:pic>
            <p:nvPicPr>
              <p:cNvPr id="2" name="Ink 1">
                <a:extLst>
                  <a:ext uri="{FF2B5EF4-FFF2-40B4-BE49-F238E27FC236}">
                    <a16:creationId xmlns:a16="http://schemas.microsoft.com/office/drawing/2014/main" id="{958E2D78-23AB-F24F-B93F-5133C7346288}"/>
                  </a:ext>
                </a:extLst>
              </p:cNvPr>
              <p:cNvPicPr/>
              <p:nvPr/>
            </p:nvPicPr>
            <p:blipFill>
              <a:blip r:embed="rId5"/>
              <a:stretch>
                <a:fillRect/>
              </a:stretch>
            </p:blipFill>
            <p:spPr>
              <a:xfrm>
                <a:off x="5191037" y="17093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6296F1F-E6FC-BF4C-9C88-86698BBD1452}"/>
                  </a:ext>
                </a:extLst>
              </p14:cNvPr>
              <p14:cNvContentPartPr/>
              <p14:nvPr/>
            </p14:nvContentPartPr>
            <p14:xfrm>
              <a:off x="3190517" y="1672649"/>
              <a:ext cx="360" cy="360"/>
            </p14:xfrm>
          </p:contentPart>
        </mc:Choice>
        <mc:Fallback xmlns="">
          <p:pic>
            <p:nvPicPr>
              <p:cNvPr id="3" name="Ink 2">
                <a:extLst>
                  <a:ext uri="{FF2B5EF4-FFF2-40B4-BE49-F238E27FC236}">
                    <a16:creationId xmlns:a16="http://schemas.microsoft.com/office/drawing/2014/main" id="{46296F1F-E6FC-BF4C-9C88-86698BBD1452}"/>
                  </a:ext>
                </a:extLst>
              </p:cNvPr>
              <p:cNvPicPr/>
              <p:nvPr/>
            </p:nvPicPr>
            <p:blipFill>
              <a:blip r:embed="rId5"/>
              <a:stretch>
                <a:fillRect/>
              </a:stretch>
            </p:blipFill>
            <p:spPr>
              <a:xfrm>
                <a:off x="3181517" y="1663649"/>
                <a:ext cx="18000" cy="18000"/>
              </a:xfrm>
              <a:prstGeom prst="rect">
                <a:avLst/>
              </a:prstGeom>
            </p:spPr>
          </p:pic>
        </mc:Fallback>
      </mc:AlternateContent>
      <p:sp>
        <p:nvSpPr>
          <p:cNvPr id="5" name="Title 4">
            <a:extLst>
              <a:ext uri="{FF2B5EF4-FFF2-40B4-BE49-F238E27FC236}">
                <a16:creationId xmlns:a16="http://schemas.microsoft.com/office/drawing/2014/main" id="{79E56202-3D7F-5FE4-082F-83EA06441610}"/>
              </a:ext>
            </a:extLst>
          </p:cNvPr>
          <p:cNvSpPr>
            <a:spLocks noGrp="1"/>
          </p:cNvSpPr>
          <p:nvPr>
            <p:ph type="title"/>
          </p:nvPr>
        </p:nvSpPr>
        <p:spPr/>
        <p:txBody>
          <a:bodyPr/>
          <a:lstStyle/>
          <a:p>
            <a:r>
              <a:rPr lang="en-US" dirty="0"/>
              <a:t>What are the female sex organs?</a:t>
            </a:r>
          </a:p>
        </p:txBody>
      </p:sp>
    </p:spTree>
    <p:extLst>
      <p:ext uri="{BB962C8B-B14F-4D97-AF65-F5344CB8AC3E}">
        <p14:creationId xmlns:p14="http://schemas.microsoft.com/office/powerpoint/2010/main" val="3498037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6">
            <a:extLst>
              <a:ext uri="{FF2B5EF4-FFF2-40B4-BE49-F238E27FC236}">
                <a16:creationId xmlns:a16="http://schemas.microsoft.com/office/drawing/2014/main" id="{FCE8F132-27FF-B644-87B4-F819FB63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09800"/>
            <a:ext cx="3962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459" name="Rectangle 2">
            <a:extLst>
              <a:ext uri="{FF2B5EF4-FFF2-40B4-BE49-F238E27FC236}">
                <a16:creationId xmlns:a16="http://schemas.microsoft.com/office/drawing/2014/main" id="{90F89739-A80D-2C4F-9D2C-CE63ADF0CAAE}"/>
              </a:ext>
            </a:extLst>
          </p:cNvPr>
          <p:cNvSpPr>
            <a:spLocks/>
          </p:cNvSpPr>
          <p:nvPr/>
        </p:nvSpPr>
        <p:spPr bwMode="auto">
          <a:xfrm>
            <a:off x="5867399" y="1898650"/>
            <a:ext cx="5781261" cy="467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marL="762000" indent="-342900" algn="l" eaLnBrk="0" hangingPunct="0">
              <a:spcBef>
                <a:spcPts val="800"/>
              </a:spcBef>
              <a:buClr>
                <a:srgbClr val="000000"/>
              </a:buClr>
              <a:buSzPct val="100000"/>
              <a:buFont typeface="Arial" panose="020B0604020202020204" pitchFamily="34" charset="0"/>
              <a:buChar char="•"/>
              <a:defRPr sz="32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1pPr>
            <a:lvl2pPr marL="742950" indent="-285750" algn="l" eaLnBrk="0" hangingPunct="0">
              <a:spcBef>
                <a:spcPts val="700"/>
              </a:spcBef>
              <a:buClr>
                <a:srgbClr val="000000"/>
              </a:buClr>
              <a:buSzPct val="100000"/>
              <a:buFont typeface="Arial" panose="020B0604020202020204" pitchFamily="34" charset="0"/>
              <a:buChar char="–"/>
              <a:defRPr sz="28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2pPr>
            <a:lvl3pPr marL="1143000" indent="-228600" algn="l" eaLnBrk="0" hangingPunct="0">
              <a:spcBef>
                <a:spcPts val="600"/>
              </a:spcBef>
              <a:buClr>
                <a:srgbClr val="000000"/>
              </a:buClr>
              <a:buSzPct val="100000"/>
              <a:buFont typeface="Arial" panose="020B0604020202020204" pitchFamily="34" charset="0"/>
              <a:buChar char="•"/>
              <a:defRPr sz="24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3pPr>
            <a:lvl4pPr marL="16002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4pPr>
            <a:lvl5pPr marL="20574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5pPr>
            <a:lvl6pPr marL="25146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6pPr>
            <a:lvl7pPr marL="29718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7pPr>
            <a:lvl8pPr marL="34290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8pPr>
            <a:lvl9pPr marL="38862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9pPr>
          </a:lstStyle>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Urethra </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Not a sex organ.</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Tiny opening that urine comes out from the bladder.</a:t>
            </a:r>
          </a:p>
          <a:p>
            <a:pPr eaLnBrk="1" hangingPunct="1">
              <a:spcBef>
                <a:spcPts val="375"/>
              </a:spcBef>
              <a:buFont typeface="Times" pitchFamily="2" charset="0"/>
              <a:buChar char="•"/>
            </a:pPr>
            <a:endParaRPr lang="en-US" altLang="en-US" sz="1600" dirty="0">
              <a:latin typeface="Arial" panose="020B0604020202020204" pitchFamily="34" charset="0"/>
              <a:sym typeface="Gill Sans" panose="020B0502020104020203" pitchFamily="34" charset="-79"/>
            </a:endParaRPr>
          </a:p>
          <a:p>
            <a:pPr eaLnBrk="1" hangingPunct="1">
              <a:spcBef>
                <a:spcPts val="375"/>
              </a:spcBef>
              <a:buClrTx/>
              <a:buSzTx/>
              <a:buNone/>
            </a:pPr>
            <a:r>
              <a:rPr lang="en-US" altLang="en-US" sz="1600" b="1" dirty="0">
                <a:latin typeface="Arial" panose="020B0604020202020204" pitchFamily="34" charset="0"/>
                <a:sym typeface="Gill Sans" panose="020B0502020104020203" pitchFamily="34" charset="-79"/>
              </a:rPr>
              <a:t>Vaginal opening</a:t>
            </a:r>
            <a:r>
              <a:rPr lang="en-US" altLang="en-US" sz="1600" u="sng" dirty="0">
                <a:latin typeface="Arial" panose="020B0604020202020204" pitchFamily="34" charset="0"/>
                <a:sym typeface="Gill Sans" panose="020B0502020104020203" pitchFamily="34" charset="-79"/>
              </a:rPr>
              <a:t> </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Entrance to the vagina.</a:t>
            </a:r>
          </a:p>
          <a:p>
            <a:pPr eaLnBrk="1" hangingPunct="1">
              <a:spcBef>
                <a:spcPts val="375"/>
              </a:spcBef>
              <a:buFont typeface="Times" pitchFamily="2" charset="0"/>
              <a:buChar char="•"/>
            </a:pPr>
            <a:endParaRPr lang="en-US" altLang="en-US" sz="1600" dirty="0">
              <a:latin typeface="Arial" panose="020B0604020202020204" pitchFamily="34" charset="0"/>
              <a:sym typeface="Gill Sans" panose="020B0502020104020203" pitchFamily="34" charset="-79"/>
            </a:endParaRPr>
          </a:p>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Hymen</a:t>
            </a:r>
            <a:r>
              <a:rPr lang="en-US" altLang="en-US" sz="1600" u="sng" dirty="0">
                <a:latin typeface="Arial" panose="020B0604020202020204" pitchFamily="34" charset="0"/>
                <a:sym typeface="Gill Sans" panose="020B0502020104020203" pitchFamily="34" charset="-79"/>
              </a:rPr>
              <a:t> </a:t>
            </a:r>
            <a:r>
              <a:rPr lang="en-US" altLang="en-US" sz="1600" dirty="0">
                <a:latin typeface="Arial" panose="020B0604020202020204" pitchFamily="34" charset="0"/>
                <a:sym typeface="Gill Sans" panose="020B0502020104020203" pitchFamily="34" charset="-79"/>
              </a:rPr>
              <a:t> </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Thin piece of skin that may cover part of the opening to the vagina.</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Often small or missing.</a:t>
            </a:r>
          </a:p>
          <a:p>
            <a:pPr eaLnBrk="1" hangingPunct="1">
              <a:spcBef>
                <a:spcPts val="375"/>
              </a:spcBef>
              <a:buFont typeface="Times" pitchFamily="2" charset="0"/>
              <a:buChar char="•"/>
            </a:pPr>
            <a:endParaRPr lang="en-US" altLang="en-US" sz="1600" dirty="0">
              <a:latin typeface="Arial" panose="020B0604020202020204" pitchFamily="34" charset="0"/>
              <a:sym typeface="Gill Sans" panose="020B0502020104020203" pitchFamily="34" charset="-79"/>
            </a:endParaRPr>
          </a:p>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Anus</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Between the two cheeks of the buttocks.</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It is where bowel movements come out.</a:t>
            </a:r>
          </a:p>
        </p:txBody>
      </p:sp>
      <p:sp>
        <p:nvSpPr>
          <p:cNvPr id="19460" name="Line 4">
            <a:extLst>
              <a:ext uri="{FF2B5EF4-FFF2-40B4-BE49-F238E27FC236}">
                <a16:creationId xmlns:a16="http://schemas.microsoft.com/office/drawing/2014/main" id="{D55AE989-1A0C-514F-B504-25439F60DB75}"/>
              </a:ext>
            </a:extLst>
          </p:cNvPr>
          <p:cNvSpPr>
            <a:spLocks noChangeShapeType="1"/>
          </p:cNvSpPr>
          <p:nvPr/>
        </p:nvSpPr>
        <p:spPr bwMode="auto">
          <a:xfrm flipH="1">
            <a:off x="3575050" y="2590800"/>
            <a:ext cx="2673350" cy="1479550"/>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19461" name="Line 5">
            <a:extLst>
              <a:ext uri="{FF2B5EF4-FFF2-40B4-BE49-F238E27FC236}">
                <a16:creationId xmlns:a16="http://schemas.microsoft.com/office/drawing/2014/main" id="{C1617811-5A36-5B46-840B-45268F139442}"/>
              </a:ext>
            </a:extLst>
          </p:cNvPr>
          <p:cNvSpPr>
            <a:spLocks noChangeShapeType="1"/>
          </p:cNvSpPr>
          <p:nvPr/>
        </p:nvSpPr>
        <p:spPr bwMode="auto">
          <a:xfrm flipH="1">
            <a:off x="3505200" y="3578087"/>
            <a:ext cx="2743200" cy="987563"/>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3" name="Title 2">
            <a:extLst>
              <a:ext uri="{FF2B5EF4-FFF2-40B4-BE49-F238E27FC236}">
                <a16:creationId xmlns:a16="http://schemas.microsoft.com/office/drawing/2014/main" id="{25CCD432-D693-1712-A0EC-6E8F04E0F060}"/>
              </a:ext>
            </a:extLst>
          </p:cNvPr>
          <p:cNvSpPr>
            <a:spLocks noGrp="1"/>
          </p:cNvSpPr>
          <p:nvPr>
            <p:ph type="title"/>
          </p:nvPr>
        </p:nvSpPr>
        <p:spPr/>
        <p:txBody>
          <a:bodyPr/>
          <a:lstStyle/>
          <a:p>
            <a:r>
              <a:rPr lang="en-US" dirty="0"/>
              <a:t>What are the female sex organs?</a:t>
            </a:r>
          </a:p>
        </p:txBody>
      </p:sp>
      <p:sp>
        <p:nvSpPr>
          <p:cNvPr id="4" name="Rectangle 1">
            <a:extLst>
              <a:ext uri="{FF2B5EF4-FFF2-40B4-BE49-F238E27FC236}">
                <a16:creationId xmlns:a16="http://schemas.microsoft.com/office/drawing/2014/main" id="{3ACCDD81-C1AE-322D-5575-BCFA5C19FCF4}"/>
              </a:ext>
            </a:extLst>
          </p:cNvPr>
          <p:cNvSpPr txBox="1">
            <a:spLocks noChangeArrowheads="1"/>
          </p:cNvSpPr>
          <p:nvPr/>
        </p:nvSpPr>
        <p:spPr>
          <a:xfrm>
            <a:off x="1285774" y="831850"/>
            <a:ext cx="9654548" cy="106680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endParaRPr lang="en-US" altLang="en-US" dirty="0"/>
          </a:p>
        </p:txBody>
      </p:sp>
    </p:spTree>
    <p:extLst>
      <p:ext uri="{BB962C8B-B14F-4D97-AF65-F5344CB8AC3E}">
        <p14:creationId xmlns:p14="http://schemas.microsoft.com/office/powerpoint/2010/main" val="3727090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21A38118-2AAE-3545-AE77-5B33F902D00A}"/>
              </a:ext>
            </a:extLst>
          </p:cNvPr>
          <p:cNvSpPr>
            <a:spLocks/>
          </p:cNvSpPr>
          <p:nvPr/>
        </p:nvSpPr>
        <p:spPr bwMode="auto">
          <a:xfrm>
            <a:off x="6934199" y="2170112"/>
            <a:ext cx="472771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marL="304800" indent="-304800" algn="l" eaLnBrk="0" hangingPunct="0">
              <a:spcBef>
                <a:spcPts val="800"/>
              </a:spcBef>
              <a:buClr>
                <a:srgbClr val="000000"/>
              </a:buClr>
              <a:buSzPct val="100000"/>
              <a:buFont typeface="Arial" panose="020B0604020202020204" pitchFamily="34" charset="0"/>
              <a:buChar char="•"/>
              <a:defRPr sz="32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1pPr>
            <a:lvl2pPr marL="742950" indent="-285750" algn="l" eaLnBrk="0" hangingPunct="0">
              <a:spcBef>
                <a:spcPts val="700"/>
              </a:spcBef>
              <a:buClr>
                <a:srgbClr val="000000"/>
              </a:buClr>
              <a:buSzPct val="100000"/>
              <a:buFont typeface="Arial" panose="020B0604020202020204" pitchFamily="34" charset="0"/>
              <a:buChar char="–"/>
              <a:defRPr sz="28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2pPr>
            <a:lvl3pPr marL="1143000" indent="-228600" algn="l" eaLnBrk="0" hangingPunct="0">
              <a:spcBef>
                <a:spcPts val="600"/>
              </a:spcBef>
              <a:buClr>
                <a:srgbClr val="000000"/>
              </a:buClr>
              <a:buSzPct val="100000"/>
              <a:buFont typeface="Arial" panose="020B0604020202020204" pitchFamily="34" charset="0"/>
              <a:buChar char="•"/>
              <a:defRPr sz="24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3pPr>
            <a:lvl4pPr marL="16002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4pPr>
            <a:lvl5pPr marL="20574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5pPr>
            <a:lvl6pPr marL="25146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6pPr>
            <a:lvl7pPr marL="29718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7pPr>
            <a:lvl8pPr marL="34290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8pPr>
            <a:lvl9pPr marL="38862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9pPr>
          </a:lstStyle>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Uterus</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Sometimes called the womb.</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Muscular organ about the size of a pear.</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Where developing baby, called a fetus, grows and is fed.</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Where the period comes from</a:t>
            </a:r>
            <a:r>
              <a:rPr lang="en-US" altLang="en-US" sz="1600" b="1" dirty="0">
                <a:latin typeface="Arial" panose="020B0604020202020204" pitchFamily="34" charset="0"/>
                <a:sym typeface="Gill Sans" panose="020B0502020104020203" pitchFamily="34" charset="-79"/>
              </a:rPr>
              <a:t>.</a:t>
            </a:r>
          </a:p>
          <a:p>
            <a:pPr eaLnBrk="1" hangingPunct="1">
              <a:spcBef>
                <a:spcPts val="375"/>
              </a:spcBef>
              <a:buFont typeface="Times" pitchFamily="2" charset="0"/>
              <a:buChar char="•"/>
            </a:pPr>
            <a:endParaRPr lang="en-US" altLang="en-US" sz="1600" b="1"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endParaRPr lang="en-US" altLang="en-US" sz="1600" b="1" dirty="0">
              <a:latin typeface="Arial" panose="020B0604020202020204" pitchFamily="34" charset="0"/>
              <a:sym typeface="Gill Sans" panose="020B0502020104020203" pitchFamily="34" charset="-79"/>
            </a:endParaRPr>
          </a:p>
          <a:p>
            <a:pPr eaLnBrk="1" hangingPunct="1">
              <a:spcBef>
                <a:spcPts val="375"/>
              </a:spcBef>
              <a:buNone/>
            </a:pPr>
            <a:r>
              <a:rPr lang="en-US" altLang="en-US" sz="1600" b="1" dirty="0">
                <a:latin typeface="Arial" panose="020B0604020202020204" pitchFamily="34" charset="0"/>
                <a:sym typeface="Gill Sans" panose="020B0502020104020203" pitchFamily="34" charset="-79"/>
              </a:rPr>
              <a:t>Vagina</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AU" sz="1600" dirty="0"/>
              <a:t>the muscular tube leading from the external genitals to the cervix of the uterus</a:t>
            </a:r>
            <a:endParaRPr lang="en-US" altLang="en-US" sz="1600" dirty="0">
              <a:latin typeface="Arial" panose="020B0604020202020204" pitchFamily="34" charset="0"/>
              <a:sym typeface="Gill Sans" panose="020B0502020104020203" pitchFamily="34" charset="-79"/>
            </a:endParaRPr>
          </a:p>
        </p:txBody>
      </p:sp>
      <p:pic>
        <p:nvPicPr>
          <p:cNvPr id="20484" name="Picture 3">
            <a:extLst>
              <a:ext uri="{FF2B5EF4-FFF2-40B4-BE49-F238E27FC236}">
                <a16:creationId xmlns:a16="http://schemas.microsoft.com/office/drawing/2014/main" id="{935FD913-746B-364D-9FDB-FAEA9AE16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2209800"/>
            <a:ext cx="51371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485" name="Line 4">
            <a:extLst>
              <a:ext uri="{FF2B5EF4-FFF2-40B4-BE49-F238E27FC236}">
                <a16:creationId xmlns:a16="http://schemas.microsoft.com/office/drawing/2014/main" id="{08299AED-4E8D-B246-BE86-BAEB006A416A}"/>
              </a:ext>
            </a:extLst>
          </p:cNvPr>
          <p:cNvSpPr>
            <a:spLocks noChangeShapeType="1"/>
          </p:cNvSpPr>
          <p:nvPr/>
        </p:nvSpPr>
        <p:spPr bwMode="auto">
          <a:xfrm flipH="1">
            <a:off x="4191000" y="4996070"/>
            <a:ext cx="2667000" cy="1099930"/>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0486" name="Line 5">
            <a:extLst>
              <a:ext uri="{FF2B5EF4-FFF2-40B4-BE49-F238E27FC236}">
                <a16:creationId xmlns:a16="http://schemas.microsoft.com/office/drawing/2014/main" id="{E38131F3-AAD8-5F48-AAA7-C9C8A250C043}"/>
              </a:ext>
            </a:extLst>
          </p:cNvPr>
          <p:cNvSpPr>
            <a:spLocks noChangeShapeType="1"/>
          </p:cNvSpPr>
          <p:nvPr/>
        </p:nvSpPr>
        <p:spPr bwMode="auto">
          <a:xfrm flipH="1">
            <a:off x="4191000" y="3136899"/>
            <a:ext cx="2667000" cy="480943"/>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3" name="Title 2">
            <a:extLst>
              <a:ext uri="{FF2B5EF4-FFF2-40B4-BE49-F238E27FC236}">
                <a16:creationId xmlns:a16="http://schemas.microsoft.com/office/drawing/2014/main" id="{DB075541-8634-0AD5-A166-E544526E619E}"/>
              </a:ext>
            </a:extLst>
          </p:cNvPr>
          <p:cNvSpPr>
            <a:spLocks noGrp="1"/>
          </p:cNvSpPr>
          <p:nvPr>
            <p:ph type="title"/>
          </p:nvPr>
        </p:nvSpPr>
        <p:spPr/>
        <p:txBody>
          <a:bodyPr/>
          <a:lstStyle/>
          <a:p>
            <a:r>
              <a:rPr lang="en-US" dirty="0"/>
              <a:t>The parts on the inside are…</a:t>
            </a:r>
          </a:p>
        </p:txBody>
      </p:sp>
    </p:spTree>
    <p:extLst>
      <p:ext uri="{BB962C8B-B14F-4D97-AF65-F5344CB8AC3E}">
        <p14:creationId xmlns:p14="http://schemas.microsoft.com/office/powerpoint/2010/main" val="2895462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A3A4D20-EDB7-3D47-A1DC-022E6FCFE7F7}"/>
              </a:ext>
            </a:extLst>
          </p:cNvPr>
          <p:cNvSpPr>
            <a:spLocks/>
          </p:cNvSpPr>
          <p:nvPr/>
        </p:nvSpPr>
        <p:spPr bwMode="auto">
          <a:xfrm>
            <a:off x="7134224" y="1874517"/>
            <a:ext cx="4657727" cy="469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marL="304800" indent="-304800" algn="l" eaLnBrk="0" hangingPunct="0">
              <a:spcBef>
                <a:spcPts val="800"/>
              </a:spcBef>
              <a:buClr>
                <a:srgbClr val="000000"/>
              </a:buClr>
              <a:buSzPct val="100000"/>
              <a:buFont typeface="Arial" panose="020B0604020202020204" pitchFamily="34" charset="0"/>
              <a:buChar char="•"/>
              <a:defRPr sz="32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1pPr>
            <a:lvl2pPr marL="742950" indent="-285750" algn="l" eaLnBrk="0" hangingPunct="0">
              <a:spcBef>
                <a:spcPts val="700"/>
              </a:spcBef>
              <a:buClr>
                <a:srgbClr val="000000"/>
              </a:buClr>
              <a:buSzPct val="100000"/>
              <a:buFont typeface="Arial" panose="020B0604020202020204" pitchFamily="34" charset="0"/>
              <a:buChar char="–"/>
              <a:defRPr sz="28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2pPr>
            <a:lvl3pPr marL="1143000" indent="-228600" algn="l" eaLnBrk="0" hangingPunct="0">
              <a:spcBef>
                <a:spcPts val="600"/>
              </a:spcBef>
              <a:buClr>
                <a:srgbClr val="000000"/>
              </a:buClr>
              <a:buSzPct val="100000"/>
              <a:buFont typeface="Arial" panose="020B0604020202020204" pitchFamily="34" charset="0"/>
              <a:buChar char="•"/>
              <a:defRPr sz="24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3pPr>
            <a:lvl4pPr marL="16002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4pPr>
            <a:lvl5pPr marL="2057400" indent="-228600" algn="l" eaLnBrk="0" hangingPunct="0">
              <a:spcBef>
                <a:spcPts val="500"/>
              </a:spcBef>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5pPr>
            <a:lvl6pPr marL="25146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6pPr>
            <a:lvl7pPr marL="29718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7pPr>
            <a:lvl8pPr marL="34290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8pPr>
            <a:lvl9pPr marL="3886200" indent="-228600" eaLnBrk="0" fontAlgn="base" hangingPunct="0">
              <a:spcBef>
                <a:spcPts val="500"/>
              </a:spcBef>
              <a:spcAft>
                <a:spcPct val="0"/>
              </a:spcAft>
              <a:buClr>
                <a:srgbClr val="000000"/>
              </a:buClr>
              <a:buSzPct val="100000"/>
              <a:buFont typeface="Arial" panose="020B0604020202020204" pitchFamily="34" charset="0"/>
              <a:buChar char="•"/>
              <a:defRPr sz="2000">
                <a:solidFill>
                  <a:schemeClr val="tx1"/>
                </a:solidFill>
                <a:latin typeface="Lucida Grande" panose="020B0600040502020204" pitchFamily="34" charset="0"/>
                <a:ea typeface="ヒラギノ角ゴ ProN W3" panose="020B0300000000000000" pitchFamily="34" charset="-128"/>
                <a:sym typeface="Lucida Grande" panose="020B0600040502020204" pitchFamily="34" charset="0"/>
              </a:defRPr>
            </a:lvl9pPr>
          </a:lstStyle>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Fallopian tubes</a:t>
            </a:r>
            <a:r>
              <a:rPr lang="en-US" altLang="en-US" sz="1600" dirty="0">
                <a:latin typeface="Arial" panose="020B0604020202020204" pitchFamily="34" charset="0"/>
                <a:sym typeface="Gill Sans" panose="020B0502020104020203" pitchFamily="34" charset="-79"/>
              </a:rPr>
              <a:t> </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Narrow tubes between the uterus and the ovary where the ova travels. </a:t>
            </a:r>
          </a:p>
          <a:p>
            <a:pPr marL="0" indent="0" eaLnBrk="1" hangingPunct="1">
              <a:spcBef>
                <a:spcPts val="375"/>
              </a:spcBef>
              <a:buNone/>
            </a:pPr>
            <a:endParaRPr lang="en-US" altLang="en-US" sz="1600" b="1" dirty="0">
              <a:latin typeface="Arial" panose="020B0604020202020204" pitchFamily="34" charset="0"/>
              <a:sym typeface="Gill Sans" panose="020B0502020104020203" pitchFamily="34" charset="-79"/>
            </a:endParaRPr>
          </a:p>
          <a:p>
            <a:pPr marL="0" indent="0" eaLnBrk="1" hangingPunct="1">
              <a:spcBef>
                <a:spcPts val="375"/>
              </a:spcBef>
              <a:buNone/>
            </a:pPr>
            <a:r>
              <a:rPr lang="en-US" altLang="en-US" sz="1600" b="1" dirty="0">
                <a:latin typeface="Arial" panose="020B0604020202020204" pitchFamily="34" charset="0"/>
                <a:sym typeface="Gill Sans" panose="020B0502020104020203" pitchFamily="34" charset="-79"/>
              </a:rPr>
              <a:t>Ovaries</a:t>
            </a:r>
            <a:endParaRPr lang="en-US" altLang="en-US" sz="1600" dirty="0">
              <a:latin typeface="Arial" panose="020B0604020202020204" pitchFamily="34" charset="0"/>
              <a:sym typeface="Gill Sans" panose="020B0502020104020203" pitchFamily="34" charset="-79"/>
            </a:endParaRP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Glands that make egg cells and female sex hormones.</a:t>
            </a:r>
          </a:p>
          <a:p>
            <a:pPr marL="0" indent="0" eaLnBrk="1" hangingPunct="1">
              <a:spcBef>
                <a:spcPts val="375"/>
              </a:spcBef>
              <a:buNone/>
            </a:pPr>
            <a:endParaRPr lang="en-US" altLang="en-US" sz="1600" dirty="0">
              <a:latin typeface="Arial" panose="020B0604020202020204" pitchFamily="34" charset="0"/>
              <a:sym typeface="Gill Sans" panose="020B0502020104020203" pitchFamily="34" charset="-79"/>
            </a:endParaRPr>
          </a:p>
          <a:p>
            <a:pPr eaLnBrk="1" hangingPunct="1">
              <a:spcBef>
                <a:spcPts val="425"/>
              </a:spcBef>
              <a:buClrTx/>
              <a:buSzTx/>
              <a:buNone/>
            </a:pPr>
            <a:r>
              <a:rPr lang="en-US" altLang="en-US" sz="1600" b="1" dirty="0">
                <a:latin typeface="Arial" panose="020B0604020202020204" pitchFamily="34" charset="0"/>
                <a:sym typeface="Gill Sans" panose="020B0502020104020203" pitchFamily="34" charset="-79"/>
              </a:rPr>
              <a:t>Cervix</a:t>
            </a:r>
            <a:r>
              <a:rPr lang="en-US" altLang="en-US" sz="1600" dirty="0">
                <a:latin typeface="Arial" panose="020B0604020202020204" pitchFamily="34" charset="0"/>
                <a:sym typeface="Gill Sans" panose="020B0502020104020203" pitchFamily="34" charset="-79"/>
              </a:rPr>
              <a:t> </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The lower part of the uterus.</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Makes mucus to keep sperm alive.</a:t>
            </a:r>
          </a:p>
          <a:p>
            <a:pPr eaLnBrk="1" hangingPunct="1">
              <a:spcBef>
                <a:spcPts val="375"/>
              </a:spcBef>
              <a:buFont typeface="Times" pitchFamily="2" charset="0"/>
              <a:buChar char="•"/>
            </a:pPr>
            <a:r>
              <a:rPr lang="en-US" altLang="en-US" sz="1600" dirty="0">
                <a:latin typeface="Arial" panose="020B0604020202020204" pitchFamily="34" charset="0"/>
                <a:sym typeface="Gill Sans" panose="020B0502020104020203" pitchFamily="34" charset="-79"/>
              </a:rPr>
              <a:t>Has opening through which menstrual fluid can pass out of the uterus or sperm can enter.</a:t>
            </a:r>
          </a:p>
        </p:txBody>
      </p:sp>
      <p:pic>
        <p:nvPicPr>
          <p:cNvPr id="21507" name="Picture 3">
            <a:extLst>
              <a:ext uri="{FF2B5EF4-FFF2-40B4-BE49-F238E27FC236}">
                <a16:creationId xmlns:a16="http://schemas.microsoft.com/office/drawing/2014/main" id="{8BAFF2A3-B110-9B4B-87DE-3B271B6E6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2209800"/>
            <a:ext cx="51371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08" name="Line 4">
            <a:extLst>
              <a:ext uri="{FF2B5EF4-FFF2-40B4-BE49-F238E27FC236}">
                <a16:creationId xmlns:a16="http://schemas.microsoft.com/office/drawing/2014/main" id="{6EB8CC51-A230-3943-A78A-AD1F6294C715}"/>
              </a:ext>
            </a:extLst>
          </p:cNvPr>
          <p:cNvSpPr>
            <a:spLocks noChangeShapeType="1"/>
          </p:cNvSpPr>
          <p:nvPr/>
        </p:nvSpPr>
        <p:spPr bwMode="auto">
          <a:xfrm flipH="1" flipV="1">
            <a:off x="4325938" y="4416425"/>
            <a:ext cx="2808286" cy="102566"/>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1509" name="Line 5">
            <a:extLst>
              <a:ext uri="{FF2B5EF4-FFF2-40B4-BE49-F238E27FC236}">
                <a16:creationId xmlns:a16="http://schemas.microsoft.com/office/drawing/2014/main" id="{C6C710B6-B663-6F43-BEF3-A2833122EF7C}"/>
              </a:ext>
            </a:extLst>
          </p:cNvPr>
          <p:cNvSpPr>
            <a:spLocks noChangeShapeType="1"/>
          </p:cNvSpPr>
          <p:nvPr/>
        </p:nvSpPr>
        <p:spPr bwMode="auto">
          <a:xfrm flipH="1">
            <a:off x="6037264" y="3429000"/>
            <a:ext cx="1096960" cy="403225"/>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1510" name="Line 6">
            <a:extLst>
              <a:ext uri="{FF2B5EF4-FFF2-40B4-BE49-F238E27FC236}">
                <a16:creationId xmlns:a16="http://schemas.microsoft.com/office/drawing/2014/main" id="{77010333-ABAE-5748-AB9C-2B9A4EB0EA16}"/>
              </a:ext>
            </a:extLst>
          </p:cNvPr>
          <p:cNvSpPr>
            <a:spLocks noChangeShapeType="1"/>
          </p:cNvSpPr>
          <p:nvPr/>
        </p:nvSpPr>
        <p:spPr bwMode="auto">
          <a:xfrm rot="10800000" flipV="1">
            <a:off x="6230938" y="2344737"/>
            <a:ext cx="903286" cy="296863"/>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3" name="Title 2">
            <a:extLst>
              <a:ext uri="{FF2B5EF4-FFF2-40B4-BE49-F238E27FC236}">
                <a16:creationId xmlns:a16="http://schemas.microsoft.com/office/drawing/2014/main" id="{7AF4C3F9-8634-956D-312D-9CA204BEC026}"/>
              </a:ext>
            </a:extLst>
          </p:cNvPr>
          <p:cNvSpPr>
            <a:spLocks noGrp="1"/>
          </p:cNvSpPr>
          <p:nvPr>
            <p:ph type="title"/>
          </p:nvPr>
        </p:nvSpPr>
        <p:spPr/>
        <p:txBody>
          <a:bodyPr/>
          <a:lstStyle/>
          <a:p>
            <a:r>
              <a:rPr lang="en-US" dirty="0"/>
              <a:t>The parts on the inside are…</a:t>
            </a:r>
          </a:p>
        </p:txBody>
      </p:sp>
    </p:spTree>
    <p:extLst>
      <p:ext uri="{BB962C8B-B14F-4D97-AF65-F5344CB8AC3E}">
        <p14:creationId xmlns:p14="http://schemas.microsoft.com/office/powerpoint/2010/main" val="326031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E6CDA-2611-30C6-329C-6F4CADA592F4}"/>
              </a:ext>
            </a:extLst>
          </p:cNvPr>
          <p:cNvSpPr>
            <a:spLocks noGrp="1"/>
          </p:cNvSpPr>
          <p:nvPr>
            <p:ph type="title"/>
          </p:nvPr>
        </p:nvSpPr>
        <p:spPr/>
        <p:txBody>
          <a:bodyPr>
            <a:normAutofit fontScale="90000"/>
          </a:bodyPr>
          <a:lstStyle/>
          <a:p>
            <a:r>
              <a:rPr lang="en-US" dirty="0"/>
              <a:t>Activity 2: Label the Female Reproductive system </a:t>
            </a:r>
            <a:r>
              <a:rPr lang="en-AU" sz="5400" b="1" dirty="0">
                <a:solidFill>
                  <a:schemeClr val="tx1"/>
                </a:solidFill>
              </a:rPr>
              <a:t>(pg.60)</a:t>
            </a:r>
            <a:endParaRPr lang="en-US" dirty="0"/>
          </a:p>
        </p:txBody>
      </p:sp>
      <p:sp>
        <p:nvSpPr>
          <p:cNvPr id="3" name="Content Placeholder 2">
            <a:extLst>
              <a:ext uri="{FF2B5EF4-FFF2-40B4-BE49-F238E27FC236}">
                <a16:creationId xmlns:a16="http://schemas.microsoft.com/office/drawing/2014/main" id="{AA4C7383-BC04-004B-C79C-777838900E37}"/>
              </a:ext>
            </a:extLst>
          </p:cNvPr>
          <p:cNvSpPr>
            <a:spLocks noGrp="1"/>
          </p:cNvSpPr>
          <p:nvPr>
            <p:ph idx="1"/>
          </p:nvPr>
        </p:nvSpPr>
        <p:spPr>
          <a:xfrm>
            <a:off x="1251678" y="2286001"/>
            <a:ext cx="4300036" cy="3971108"/>
          </a:xfrm>
        </p:spPr>
        <p:txBody>
          <a:bodyPr>
            <a:normAutofit fontScale="92500" lnSpcReduction="10000"/>
          </a:bodyPr>
          <a:lstStyle/>
          <a:p>
            <a:r>
              <a:rPr lang="en-US" dirty="0"/>
              <a:t>Read the definitions of the female reproductive system in your workbooks. </a:t>
            </a:r>
          </a:p>
          <a:p>
            <a:r>
              <a:rPr lang="en-US" dirty="0"/>
              <a:t>Use the words to label the diagram of the female reproductive system.</a:t>
            </a:r>
          </a:p>
          <a:p>
            <a:endParaRPr lang="en-US" dirty="0"/>
          </a:p>
          <a:p>
            <a:r>
              <a:rPr lang="en-US" dirty="0"/>
              <a:t>Use your knowledge of the menstrual cycle and the organs involved to help with your labelling. </a:t>
            </a:r>
          </a:p>
          <a:p>
            <a:endParaRPr lang="en-US" dirty="0"/>
          </a:p>
          <a:p>
            <a:r>
              <a:rPr lang="en-US" dirty="0"/>
              <a:t>You have 4 minutes. </a:t>
            </a:r>
          </a:p>
          <a:p>
            <a:pPr marL="0" indent="0">
              <a:buNone/>
            </a:pPr>
            <a:endParaRPr lang="en-US" dirty="0"/>
          </a:p>
        </p:txBody>
      </p:sp>
      <p:pic>
        <p:nvPicPr>
          <p:cNvPr id="4" name="Picture 3" descr="A diagram of the uterus&#10;&#10;Description automatically generated">
            <a:extLst>
              <a:ext uri="{FF2B5EF4-FFF2-40B4-BE49-F238E27FC236}">
                <a16:creationId xmlns:a16="http://schemas.microsoft.com/office/drawing/2014/main" id="{B606EA30-627E-5635-C345-1F8209444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645" y="2286001"/>
            <a:ext cx="6091555" cy="4352925"/>
          </a:xfrm>
          <a:prstGeom prst="rect">
            <a:avLst/>
          </a:prstGeom>
        </p:spPr>
      </p:pic>
    </p:spTree>
    <p:extLst>
      <p:ext uri="{BB962C8B-B14F-4D97-AF65-F5344CB8AC3E}">
        <p14:creationId xmlns:p14="http://schemas.microsoft.com/office/powerpoint/2010/main" val="1266031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DA947-B51E-FF82-F3BA-5C04C2011404}"/>
              </a:ext>
            </a:extLst>
          </p:cNvPr>
          <p:cNvSpPr>
            <a:spLocks noGrp="1"/>
          </p:cNvSpPr>
          <p:nvPr>
            <p:ph type="title"/>
          </p:nvPr>
        </p:nvSpPr>
        <p:spPr>
          <a:xfrm>
            <a:off x="765051" y="382385"/>
            <a:ext cx="6015897" cy="1492132"/>
          </a:xfrm>
        </p:spPr>
        <p:txBody>
          <a:bodyPr>
            <a:normAutofit/>
          </a:bodyPr>
          <a:lstStyle/>
          <a:p>
            <a:r>
              <a:rPr lang="en-US" dirty="0"/>
              <a:t>FAQ’s</a:t>
            </a:r>
          </a:p>
        </p:txBody>
      </p:sp>
      <p:sp>
        <p:nvSpPr>
          <p:cNvPr id="14" name="Rectangle 13">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Content Placeholder 8">
            <a:extLst>
              <a:ext uri="{FF2B5EF4-FFF2-40B4-BE49-F238E27FC236}">
                <a16:creationId xmlns:a16="http://schemas.microsoft.com/office/drawing/2014/main" id="{1273B901-CAE6-EC53-C283-06B5FC37444C}"/>
              </a:ext>
            </a:extLst>
          </p:cNvPr>
          <p:cNvSpPr>
            <a:spLocks noGrp="1"/>
          </p:cNvSpPr>
          <p:nvPr>
            <p:ph idx="1"/>
          </p:nvPr>
        </p:nvSpPr>
        <p:spPr>
          <a:xfrm>
            <a:off x="765051" y="2286001"/>
            <a:ext cx="6015897" cy="3593591"/>
          </a:xfrm>
        </p:spPr>
        <p:txBody>
          <a:bodyPr>
            <a:normAutofit fontScale="92500" lnSpcReduction="10000"/>
          </a:bodyPr>
          <a:lstStyle/>
          <a:p>
            <a:pPr marL="0" indent="0" algn="ctr">
              <a:buNone/>
            </a:pPr>
            <a:r>
              <a:rPr lang="en-US" sz="3200" dirty="0"/>
              <a:t>On page 61 you can find some extra questions and answers related to females and their periods. </a:t>
            </a:r>
          </a:p>
          <a:p>
            <a:pPr marL="0" indent="0" algn="ctr">
              <a:buNone/>
            </a:pPr>
            <a:endParaRPr lang="en-US" sz="3200" dirty="0"/>
          </a:p>
          <a:p>
            <a:pPr marL="0" indent="0" algn="ctr">
              <a:buNone/>
            </a:pPr>
            <a:r>
              <a:rPr lang="en-US" sz="3200" dirty="0"/>
              <a:t>Pages 62-65 also contain extra information regarding the menstrual cycle.</a:t>
            </a:r>
          </a:p>
        </p:txBody>
      </p:sp>
      <p:pic>
        <p:nvPicPr>
          <p:cNvPr id="5" name="Content Placeholder 4" descr="A paper with text on it&#10;&#10;Description automatically generated">
            <a:extLst>
              <a:ext uri="{FF2B5EF4-FFF2-40B4-BE49-F238E27FC236}">
                <a16:creationId xmlns:a16="http://schemas.microsoft.com/office/drawing/2014/main" id="{B15335C1-A3DE-2767-507B-DBBC84AB1A9A}"/>
              </a:ext>
            </a:extLst>
          </p:cNvPr>
          <p:cNvPicPr>
            <a:picLocks noChangeAspect="1"/>
          </p:cNvPicPr>
          <p:nvPr/>
        </p:nvPicPr>
        <p:blipFill rotWithShape="1">
          <a:blip r:embed="rId3"/>
          <a:srcRect l="983" r="2765"/>
          <a:stretch/>
        </p:blipFill>
        <p:spPr>
          <a:xfrm>
            <a:off x="6780948" y="10"/>
            <a:ext cx="5411052"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1353300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E663-516D-22B7-5E5B-253B551E9B95}"/>
              </a:ext>
            </a:extLst>
          </p:cNvPr>
          <p:cNvSpPr>
            <a:spLocks noGrp="1"/>
          </p:cNvSpPr>
          <p:nvPr>
            <p:ph type="title"/>
          </p:nvPr>
        </p:nvSpPr>
        <p:spPr/>
        <p:txBody>
          <a:bodyPr/>
          <a:lstStyle/>
          <a:p>
            <a:r>
              <a:rPr lang="en-US" dirty="0"/>
              <a:t>HYGIENE </a:t>
            </a:r>
            <a:r>
              <a:rPr lang="en-AU" sz="4800" b="1" dirty="0">
                <a:solidFill>
                  <a:schemeClr val="tx1"/>
                </a:solidFill>
              </a:rPr>
              <a:t>(pg.66)</a:t>
            </a:r>
            <a:endParaRPr lang="en-US" dirty="0"/>
          </a:p>
        </p:txBody>
      </p:sp>
      <p:pic>
        <p:nvPicPr>
          <p:cNvPr id="4" name="Online Media 3" descr="PERSONAL HYGIENE">
            <a:hlinkClick r:id="" action="ppaction://media"/>
            <a:extLst>
              <a:ext uri="{FF2B5EF4-FFF2-40B4-BE49-F238E27FC236}">
                <a16:creationId xmlns:a16="http://schemas.microsoft.com/office/drawing/2014/main" id="{92C093CC-40F6-9B73-0D06-18B2B88213CA}"/>
              </a:ext>
            </a:extLst>
          </p:cNvPr>
          <p:cNvPicPr>
            <a:picLocks noGrp="1" noRot="1" noChangeAspect="1"/>
          </p:cNvPicPr>
          <p:nvPr>
            <p:ph idx="1"/>
            <a:videoFile r:link="rId1"/>
          </p:nvPr>
        </p:nvPicPr>
        <p:blipFill>
          <a:blip r:embed="rId4"/>
          <a:stretch>
            <a:fillRect/>
          </a:stretch>
        </p:blipFill>
        <p:spPr>
          <a:xfrm>
            <a:off x="3108462" y="1423852"/>
            <a:ext cx="8719314" cy="4926511"/>
          </a:xfrm>
          <a:prstGeom prst="rect">
            <a:avLst/>
          </a:prstGeom>
        </p:spPr>
      </p:pic>
      <p:sp>
        <p:nvSpPr>
          <p:cNvPr id="6" name="Content Placeholder 2">
            <a:extLst>
              <a:ext uri="{FF2B5EF4-FFF2-40B4-BE49-F238E27FC236}">
                <a16:creationId xmlns:a16="http://schemas.microsoft.com/office/drawing/2014/main" id="{76E2EDBC-529A-465E-CB6F-0FA01EB79875}"/>
              </a:ext>
            </a:extLst>
          </p:cNvPr>
          <p:cNvSpPr txBox="1">
            <a:spLocks/>
          </p:cNvSpPr>
          <p:nvPr/>
        </p:nvSpPr>
        <p:spPr>
          <a:xfrm>
            <a:off x="958444" y="1423852"/>
            <a:ext cx="2150018" cy="492651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Maintaining hygiene is important at any stage of life, especially during puberty when our bodies are changing so much. </a:t>
            </a:r>
          </a:p>
          <a:p>
            <a:endParaRPr lang="en-US" dirty="0"/>
          </a:p>
          <a:p>
            <a:r>
              <a:rPr lang="en-US" dirty="0"/>
              <a:t>While watching the video, identify and describe 3 ways you can be hygienic every day.</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8773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4A7E-7DCB-FB2F-73B9-EF8B844AEA4A}"/>
              </a:ext>
            </a:extLst>
          </p:cNvPr>
          <p:cNvSpPr>
            <a:spLocks noGrp="1"/>
          </p:cNvSpPr>
          <p:nvPr>
            <p:ph type="title"/>
          </p:nvPr>
        </p:nvSpPr>
        <p:spPr/>
        <p:txBody>
          <a:bodyPr/>
          <a:lstStyle/>
          <a:p>
            <a:r>
              <a:rPr lang="en-US" dirty="0"/>
              <a:t>HYGIENE – RAPID FIRE (PG.67-70)</a:t>
            </a:r>
          </a:p>
        </p:txBody>
      </p:sp>
      <p:sp>
        <p:nvSpPr>
          <p:cNvPr id="3" name="Content Placeholder 2">
            <a:extLst>
              <a:ext uri="{FF2B5EF4-FFF2-40B4-BE49-F238E27FC236}">
                <a16:creationId xmlns:a16="http://schemas.microsoft.com/office/drawing/2014/main" id="{B185D664-98B3-F84F-0E61-6D9AE04E275F}"/>
              </a:ext>
            </a:extLst>
          </p:cNvPr>
          <p:cNvSpPr>
            <a:spLocks noGrp="1"/>
          </p:cNvSpPr>
          <p:nvPr>
            <p:ph idx="1"/>
          </p:nvPr>
        </p:nvSpPr>
        <p:spPr>
          <a:xfrm>
            <a:off x="1251678" y="1293223"/>
            <a:ext cx="10178322" cy="5182392"/>
          </a:xfrm>
        </p:spPr>
        <p:txBody>
          <a:bodyPr>
            <a:normAutofit/>
          </a:bodyPr>
          <a:lstStyle/>
          <a:p>
            <a:pPr marL="0" indent="0">
              <a:buNone/>
            </a:pPr>
            <a:r>
              <a:rPr lang="en-US" dirty="0"/>
              <a:t>RAPID FIRE!! – Raise your hand to answer:</a:t>
            </a:r>
          </a:p>
          <a:p>
            <a:pPr marL="0" indent="0">
              <a:buNone/>
            </a:pPr>
            <a:endParaRPr lang="en-US" dirty="0"/>
          </a:p>
          <a:p>
            <a:r>
              <a:rPr lang="en-US" dirty="0"/>
              <a:t>What are some changes that occur during puberty that could cause hygiene problems for BOTH girls and boys?</a:t>
            </a:r>
          </a:p>
          <a:p>
            <a:endParaRPr lang="en-US" dirty="0"/>
          </a:p>
          <a:p>
            <a:endParaRPr lang="en-US" dirty="0"/>
          </a:p>
          <a:p>
            <a:r>
              <a:rPr lang="en-US" dirty="0"/>
              <a:t>What are some hygienic things we can do regularly to help us stay fresh?</a:t>
            </a:r>
          </a:p>
          <a:p>
            <a:endParaRPr lang="en-US" dirty="0"/>
          </a:p>
          <a:p>
            <a:endParaRPr lang="en-US" dirty="0"/>
          </a:p>
          <a:p>
            <a:endParaRPr lang="en-US" dirty="0"/>
          </a:p>
          <a:p>
            <a:r>
              <a:rPr lang="en-US" dirty="0"/>
              <a:t>Read through the information in your books on pages 67 – 70 and answer the questions.</a:t>
            </a:r>
          </a:p>
          <a:p>
            <a:r>
              <a:rPr lang="en-US" dirty="0"/>
              <a:t>You have 8 minutes.</a:t>
            </a:r>
          </a:p>
        </p:txBody>
      </p:sp>
      <p:sp>
        <p:nvSpPr>
          <p:cNvPr id="4" name="TextBox 3">
            <a:extLst>
              <a:ext uri="{FF2B5EF4-FFF2-40B4-BE49-F238E27FC236}">
                <a16:creationId xmlns:a16="http://schemas.microsoft.com/office/drawing/2014/main" id="{B43F2E56-33CF-825C-2845-D9D973F9905F}"/>
              </a:ext>
            </a:extLst>
          </p:cNvPr>
          <p:cNvSpPr txBox="1"/>
          <p:nvPr/>
        </p:nvSpPr>
        <p:spPr>
          <a:xfrm>
            <a:off x="1763485" y="3059668"/>
            <a:ext cx="1685110" cy="369332"/>
          </a:xfrm>
          <a:prstGeom prst="rect">
            <a:avLst/>
          </a:prstGeom>
          <a:noFill/>
        </p:spPr>
        <p:txBody>
          <a:bodyPr wrap="square" rtlCol="0">
            <a:spAutoFit/>
          </a:bodyPr>
          <a:lstStyle/>
          <a:p>
            <a:pPr marL="285750" indent="-285750">
              <a:buFont typeface="Wingdings" pitchFamily="2" charset="2"/>
              <a:buChar char="q"/>
            </a:pPr>
            <a:r>
              <a:rPr lang="en-US" dirty="0"/>
              <a:t>Bad breath</a:t>
            </a:r>
          </a:p>
        </p:txBody>
      </p:sp>
      <p:sp>
        <p:nvSpPr>
          <p:cNvPr id="5" name="TextBox 4">
            <a:extLst>
              <a:ext uri="{FF2B5EF4-FFF2-40B4-BE49-F238E27FC236}">
                <a16:creationId xmlns:a16="http://schemas.microsoft.com/office/drawing/2014/main" id="{6EB0434A-E118-7C5C-C76C-8A72932BD57C}"/>
              </a:ext>
            </a:extLst>
          </p:cNvPr>
          <p:cNvSpPr txBox="1"/>
          <p:nvPr/>
        </p:nvSpPr>
        <p:spPr>
          <a:xfrm>
            <a:off x="3448595" y="3059668"/>
            <a:ext cx="1685110" cy="369332"/>
          </a:xfrm>
          <a:prstGeom prst="rect">
            <a:avLst/>
          </a:prstGeom>
          <a:noFill/>
        </p:spPr>
        <p:txBody>
          <a:bodyPr wrap="square" rtlCol="0">
            <a:spAutoFit/>
          </a:bodyPr>
          <a:lstStyle/>
          <a:p>
            <a:pPr marL="285750" indent="-285750">
              <a:buFont typeface="Wingdings" pitchFamily="2" charset="2"/>
              <a:buChar char="q"/>
            </a:pPr>
            <a:r>
              <a:rPr lang="en-US" dirty="0"/>
              <a:t>Body odour</a:t>
            </a:r>
          </a:p>
        </p:txBody>
      </p:sp>
      <p:sp>
        <p:nvSpPr>
          <p:cNvPr id="6" name="TextBox 5">
            <a:extLst>
              <a:ext uri="{FF2B5EF4-FFF2-40B4-BE49-F238E27FC236}">
                <a16:creationId xmlns:a16="http://schemas.microsoft.com/office/drawing/2014/main" id="{E0723E15-661D-08A9-A5E7-C2ACE703DCCC}"/>
              </a:ext>
            </a:extLst>
          </p:cNvPr>
          <p:cNvSpPr txBox="1"/>
          <p:nvPr/>
        </p:nvSpPr>
        <p:spPr>
          <a:xfrm>
            <a:off x="5133705" y="3059668"/>
            <a:ext cx="2024740" cy="369332"/>
          </a:xfrm>
          <a:prstGeom prst="rect">
            <a:avLst/>
          </a:prstGeom>
          <a:noFill/>
        </p:spPr>
        <p:txBody>
          <a:bodyPr wrap="square" rtlCol="0">
            <a:spAutoFit/>
          </a:bodyPr>
          <a:lstStyle/>
          <a:p>
            <a:pPr marL="285750" indent="-285750">
              <a:buFont typeface="Wingdings" pitchFamily="2" charset="2"/>
              <a:buChar char="q"/>
            </a:pPr>
            <a:r>
              <a:rPr lang="en-US" dirty="0"/>
              <a:t>Increased sweat</a:t>
            </a:r>
          </a:p>
        </p:txBody>
      </p:sp>
      <p:sp>
        <p:nvSpPr>
          <p:cNvPr id="7" name="TextBox 6">
            <a:extLst>
              <a:ext uri="{FF2B5EF4-FFF2-40B4-BE49-F238E27FC236}">
                <a16:creationId xmlns:a16="http://schemas.microsoft.com/office/drawing/2014/main" id="{4AC75762-9C73-FEAC-5427-88D63B3E53AA}"/>
              </a:ext>
            </a:extLst>
          </p:cNvPr>
          <p:cNvSpPr txBox="1"/>
          <p:nvPr/>
        </p:nvSpPr>
        <p:spPr>
          <a:xfrm>
            <a:off x="7158445" y="3059668"/>
            <a:ext cx="1841861" cy="369332"/>
          </a:xfrm>
          <a:prstGeom prst="rect">
            <a:avLst/>
          </a:prstGeom>
          <a:noFill/>
        </p:spPr>
        <p:txBody>
          <a:bodyPr wrap="square" rtlCol="0">
            <a:spAutoFit/>
          </a:bodyPr>
          <a:lstStyle/>
          <a:p>
            <a:pPr marL="285750" indent="-285750">
              <a:buFont typeface="Wingdings" pitchFamily="2" charset="2"/>
              <a:buChar char="q"/>
            </a:pPr>
            <a:r>
              <a:rPr lang="en-US" dirty="0"/>
              <a:t>Acne/oily skin</a:t>
            </a:r>
          </a:p>
        </p:txBody>
      </p:sp>
      <p:sp>
        <p:nvSpPr>
          <p:cNvPr id="8" name="TextBox 7">
            <a:extLst>
              <a:ext uri="{FF2B5EF4-FFF2-40B4-BE49-F238E27FC236}">
                <a16:creationId xmlns:a16="http://schemas.microsoft.com/office/drawing/2014/main" id="{FFA13C9D-C989-6A8B-D5FF-9B236DB165C7}"/>
              </a:ext>
            </a:extLst>
          </p:cNvPr>
          <p:cNvSpPr txBox="1"/>
          <p:nvPr/>
        </p:nvSpPr>
        <p:spPr>
          <a:xfrm>
            <a:off x="9000306" y="3059668"/>
            <a:ext cx="1685110" cy="369332"/>
          </a:xfrm>
          <a:prstGeom prst="rect">
            <a:avLst/>
          </a:prstGeom>
          <a:noFill/>
        </p:spPr>
        <p:txBody>
          <a:bodyPr wrap="square" rtlCol="0">
            <a:spAutoFit/>
          </a:bodyPr>
          <a:lstStyle/>
          <a:p>
            <a:pPr marL="285750" indent="-285750">
              <a:buFont typeface="Wingdings" pitchFamily="2" charset="2"/>
              <a:buChar char="q"/>
            </a:pPr>
            <a:r>
              <a:rPr lang="en-US" dirty="0"/>
              <a:t>Oily hair</a:t>
            </a:r>
          </a:p>
        </p:txBody>
      </p:sp>
      <p:sp>
        <p:nvSpPr>
          <p:cNvPr id="9" name="TextBox 8">
            <a:extLst>
              <a:ext uri="{FF2B5EF4-FFF2-40B4-BE49-F238E27FC236}">
                <a16:creationId xmlns:a16="http://schemas.microsoft.com/office/drawing/2014/main" id="{C42C66C3-8AB3-AF2C-38BC-5463AC1F8CBA}"/>
              </a:ext>
            </a:extLst>
          </p:cNvPr>
          <p:cNvSpPr txBox="1"/>
          <p:nvPr/>
        </p:nvSpPr>
        <p:spPr>
          <a:xfrm>
            <a:off x="1763485" y="4253751"/>
            <a:ext cx="1685110" cy="923330"/>
          </a:xfrm>
          <a:prstGeom prst="rect">
            <a:avLst/>
          </a:prstGeom>
          <a:noFill/>
        </p:spPr>
        <p:txBody>
          <a:bodyPr wrap="square" rtlCol="0">
            <a:spAutoFit/>
          </a:bodyPr>
          <a:lstStyle/>
          <a:p>
            <a:pPr marL="285750" indent="-285750">
              <a:buFont typeface="Wingdings" pitchFamily="2" charset="2"/>
              <a:buChar char="q"/>
            </a:pPr>
            <a:r>
              <a:rPr lang="en-US" dirty="0"/>
              <a:t>Clean our teeth 2x daily</a:t>
            </a:r>
          </a:p>
        </p:txBody>
      </p:sp>
      <p:sp>
        <p:nvSpPr>
          <p:cNvPr id="10" name="TextBox 9">
            <a:extLst>
              <a:ext uri="{FF2B5EF4-FFF2-40B4-BE49-F238E27FC236}">
                <a16:creationId xmlns:a16="http://schemas.microsoft.com/office/drawing/2014/main" id="{CCA0C4BB-B730-0156-D67D-30592F789DDA}"/>
              </a:ext>
            </a:extLst>
          </p:cNvPr>
          <p:cNvSpPr txBox="1"/>
          <p:nvPr/>
        </p:nvSpPr>
        <p:spPr>
          <a:xfrm>
            <a:off x="3448595" y="4253751"/>
            <a:ext cx="1685110" cy="646331"/>
          </a:xfrm>
          <a:prstGeom prst="rect">
            <a:avLst/>
          </a:prstGeom>
          <a:noFill/>
        </p:spPr>
        <p:txBody>
          <a:bodyPr wrap="square" rtlCol="0">
            <a:spAutoFit/>
          </a:bodyPr>
          <a:lstStyle/>
          <a:p>
            <a:pPr marL="285750" indent="-285750">
              <a:buFont typeface="Wingdings" pitchFamily="2" charset="2"/>
              <a:buChar char="q"/>
            </a:pPr>
            <a:r>
              <a:rPr lang="en-US" dirty="0"/>
              <a:t>Wear deodorant</a:t>
            </a:r>
          </a:p>
        </p:txBody>
      </p:sp>
      <p:sp>
        <p:nvSpPr>
          <p:cNvPr id="11" name="TextBox 10">
            <a:extLst>
              <a:ext uri="{FF2B5EF4-FFF2-40B4-BE49-F238E27FC236}">
                <a16:creationId xmlns:a16="http://schemas.microsoft.com/office/drawing/2014/main" id="{122DAFD6-AA76-089E-77F6-E5B8414869BB}"/>
              </a:ext>
            </a:extLst>
          </p:cNvPr>
          <p:cNvSpPr txBox="1"/>
          <p:nvPr/>
        </p:nvSpPr>
        <p:spPr>
          <a:xfrm>
            <a:off x="5133705" y="4253751"/>
            <a:ext cx="2024740" cy="369332"/>
          </a:xfrm>
          <a:prstGeom prst="rect">
            <a:avLst/>
          </a:prstGeom>
          <a:noFill/>
        </p:spPr>
        <p:txBody>
          <a:bodyPr wrap="square" rtlCol="0">
            <a:spAutoFit/>
          </a:bodyPr>
          <a:lstStyle/>
          <a:p>
            <a:pPr marL="285750" indent="-285750">
              <a:buFont typeface="Wingdings" pitchFamily="2" charset="2"/>
              <a:buChar char="q"/>
            </a:pPr>
            <a:r>
              <a:rPr lang="en-US" dirty="0"/>
              <a:t>Shower daily</a:t>
            </a:r>
          </a:p>
        </p:txBody>
      </p:sp>
      <p:sp>
        <p:nvSpPr>
          <p:cNvPr id="12" name="TextBox 11">
            <a:extLst>
              <a:ext uri="{FF2B5EF4-FFF2-40B4-BE49-F238E27FC236}">
                <a16:creationId xmlns:a16="http://schemas.microsoft.com/office/drawing/2014/main" id="{9F2E9F01-1A58-2689-ACA6-F27ADE35F008}"/>
              </a:ext>
            </a:extLst>
          </p:cNvPr>
          <p:cNvSpPr txBox="1"/>
          <p:nvPr/>
        </p:nvSpPr>
        <p:spPr>
          <a:xfrm>
            <a:off x="7158445" y="4253751"/>
            <a:ext cx="1841861" cy="369332"/>
          </a:xfrm>
          <a:prstGeom prst="rect">
            <a:avLst/>
          </a:prstGeom>
          <a:noFill/>
        </p:spPr>
        <p:txBody>
          <a:bodyPr wrap="square" rtlCol="0">
            <a:spAutoFit/>
          </a:bodyPr>
          <a:lstStyle/>
          <a:p>
            <a:pPr marL="285750" indent="-285750">
              <a:buFont typeface="Wingdings" pitchFamily="2" charset="2"/>
              <a:buChar char="q"/>
            </a:pPr>
            <a:r>
              <a:rPr lang="en-US" dirty="0"/>
              <a:t>Wash our face</a:t>
            </a:r>
          </a:p>
        </p:txBody>
      </p:sp>
      <p:sp>
        <p:nvSpPr>
          <p:cNvPr id="13" name="TextBox 12">
            <a:extLst>
              <a:ext uri="{FF2B5EF4-FFF2-40B4-BE49-F238E27FC236}">
                <a16:creationId xmlns:a16="http://schemas.microsoft.com/office/drawing/2014/main" id="{6C9A5F6F-DCED-A67F-E2DD-50B691EB3E52}"/>
              </a:ext>
            </a:extLst>
          </p:cNvPr>
          <p:cNvSpPr txBox="1"/>
          <p:nvPr/>
        </p:nvSpPr>
        <p:spPr>
          <a:xfrm>
            <a:off x="9000306" y="4253751"/>
            <a:ext cx="1685110" cy="646331"/>
          </a:xfrm>
          <a:prstGeom prst="rect">
            <a:avLst/>
          </a:prstGeom>
          <a:noFill/>
        </p:spPr>
        <p:txBody>
          <a:bodyPr wrap="square" rtlCol="0">
            <a:spAutoFit/>
          </a:bodyPr>
          <a:lstStyle/>
          <a:p>
            <a:pPr marL="285750" indent="-285750">
              <a:buFont typeface="Wingdings" pitchFamily="2" charset="2"/>
              <a:buChar char="q"/>
            </a:pPr>
            <a:r>
              <a:rPr lang="en-US" dirty="0"/>
              <a:t>Wash our hair</a:t>
            </a:r>
          </a:p>
        </p:txBody>
      </p:sp>
    </p:spTree>
    <p:extLst>
      <p:ext uri="{BB962C8B-B14F-4D97-AF65-F5344CB8AC3E}">
        <p14:creationId xmlns:p14="http://schemas.microsoft.com/office/powerpoint/2010/main" val="82956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 calcmode="lin" valueType="num">
                                      <p:cBhvr>
                                        <p:cTn id="41" dur="1000" fill="hold"/>
                                        <p:tgtEl>
                                          <p:spTgt spid="10"/>
                                        </p:tgtEl>
                                        <p:attrNameLst>
                                          <p:attrName>style.rotation</p:attrName>
                                        </p:attrNameLst>
                                      </p:cBhvr>
                                      <p:tavLst>
                                        <p:tav tm="0">
                                          <p:val>
                                            <p:fltVal val="90"/>
                                          </p:val>
                                        </p:tav>
                                        <p:tav tm="100000">
                                          <p:val>
                                            <p:fltVal val="0"/>
                                          </p:val>
                                        </p:tav>
                                      </p:tavLst>
                                    </p:anim>
                                    <p:animEffect transition="in" filter="fade">
                                      <p:cBhvr>
                                        <p:cTn id="42" dur="1000"/>
                                        <p:tgtEl>
                                          <p:spTgt spid="10"/>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1000" fill="hold"/>
                                        <p:tgtEl>
                                          <p:spTgt spid="9"/>
                                        </p:tgtEl>
                                        <p:attrNameLst>
                                          <p:attrName>ppt_w</p:attrName>
                                        </p:attrNameLst>
                                      </p:cBhvr>
                                      <p:tavLst>
                                        <p:tav tm="0">
                                          <p:val>
                                            <p:fltVal val="0"/>
                                          </p:val>
                                        </p:tav>
                                        <p:tav tm="100000">
                                          <p:val>
                                            <p:strVal val="#ppt_w"/>
                                          </p:val>
                                        </p:tav>
                                      </p:tavLst>
                                    </p:anim>
                                    <p:anim calcmode="lin" valueType="num">
                                      <p:cBhvr>
                                        <p:cTn id="46" dur="1000" fill="hold"/>
                                        <p:tgtEl>
                                          <p:spTgt spid="9"/>
                                        </p:tgtEl>
                                        <p:attrNameLst>
                                          <p:attrName>ppt_h</p:attrName>
                                        </p:attrNameLst>
                                      </p:cBhvr>
                                      <p:tavLst>
                                        <p:tav tm="0">
                                          <p:val>
                                            <p:fltVal val="0"/>
                                          </p:val>
                                        </p:tav>
                                        <p:tav tm="100000">
                                          <p:val>
                                            <p:strVal val="#ppt_h"/>
                                          </p:val>
                                        </p:tav>
                                      </p:tavLst>
                                    </p:anim>
                                    <p:anim calcmode="lin" valueType="num">
                                      <p:cBhvr>
                                        <p:cTn id="47" dur="1000" fill="hold"/>
                                        <p:tgtEl>
                                          <p:spTgt spid="9"/>
                                        </p:tgtEl>
                                        <p:attrNameLst>
                                          <p:attrName>style.rotation</p:attrName>
                                        </p:attrNameLst>
                                      </p:cBhvr>
                                      <p:tavLst>
                                        <p:tav tm="0">
                                          <p:val>
                                            <p:fltVal val="90"/>
                                          </p:val>
                                        </p:tav>
                                        <p:tav tm="100000">
                                          <p:val>
                                            <p:fltVal val="0"/>
                                          </p:val>
                                        </p:tav>
                                      </p:tavLst>
                                    </p:anim>
                                    <p:animEffect transition="in" filter="fade">
                                      <p:cBhvr>
                                        <p:cTn id="48" dur="1000"/>
                                        <p:tgtEl>
                                          <p:spTgt spid="9"/>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1000" fill="hold"/>
                                        <p:tgtEl>
                                          <p:spTgt spid="11"/>
                                        </p:tgtEl>
                                        <p:attrNameLst>
                                          <p:attrName>ppt_w</p:attrName>
                                        </p:attrNameLst>
                                      </p:cBhvr>
                                      <p:tavLst>
                                        <p:tav tm="0">
                                          <p:val>
                                            <p:fltVal val="0"/>
                                          </p:val>
                                        </p:tav>
                                        <p:tav tm="100000">
                                          <p:val>
                                            <p:strVal val="#ppt_w"/>
                                          </p:val>
                                        </p:tav>
                                      </p:tavLst>
                                    </p:anim>
                                    <p:anim calcmode="lin" valueType="num">
                                      <p:cBhvr>
                                        <p:cTn id="52" dur="1000" fill="hold"/>
                                        <p:tgtEl>
                                          <p:spTgt spid="11"/>
                                        </p:tgtEl>
                                        <p:attrNameLst>
                                          <p:attrName>ppt_h</p:attrName>
                                        </p:attrNameLst>
                                      </p:cBhvr>
                                      <p:tavLst>
                                        <p:tav tm="0">
                                          <p:val>
                                            <p:fltVal val="0"/>
                                          </p:val>
                                        </p:tav>
                                        <p:tav tm="100000">
                                          <p:val>
                                            <p:strVal val="#ppt_h"/>
                                          </p:val>
                                        </p:tav>
                                      </p:tavLst>
                                    </p:anim>
                                    <p:anim calcmode="lin" valueType="num">
                                      <p:cBhvr>
                                        <p:cTn id="53" dur="1000" fill="hold"/>
                                        <p:tgtEl>
                                          <p:spTgt spid="11"/>
                                        </p:tgtEl>
                                        <p:attrNameLst>
                                          <p:attrName>style.rotation</p:attrName>
                                        </p:attrNameLst>
                                      </p:cBhvr>
                                      <p:tavLst>
                                        <p:tav tm="0">
                                          <p:val>
                                            <p:fltVal val="90"/>
                                          </p:val>
                                        </p:tav>
                                        <p:tav tm="100000">
                                          <p:val>
                                            <p:fltVal val="0"/>
                                          </p:val>
                                        </p:tav>
                                      </p:tavLst>
                                    </p:anim>
                                    <p:animEffect transition="in" filter="fade">
                                      <p:cBhvr>
                                        <p:cTn id="54" dur="1000"/>
                                        <p:tgtEl>
                                          <p:spTgt spid="11"/>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style.rotation</p:attrName>
                                        </p:attrNameLst>
                                      </p:cBhvr>
                                      <p:tavLst>
                                        <p:tav tm="0">
                                          <p:val>
                                            <p:fltVal val="90"/>
                                          </p:val>
                                        </p:tav>
                                        <p:tav tm="100000">
                                          <p:val>
                                            <p:fltVal val="0"/>
                                          </p:val>
                                        </p:tav>
                                      </p:tavLst>
                                    </p:anim>
                                    <p:animEffect transition="in" filter="fade">
                                      <p:cBhvr>
                                        <p:cTn id="60" dur="1000"/>
                                        <p:tgtEl>
                                          <p:spTgt spid="12"/>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1000" fill="hold"/>
                                        <p:tgtEl>
                                          <p:spTgt spid="13"/>
                                        </p:tgtEl>
                                        <p:attrNameLst>
                                          <p:attrName>ppt_w</p:attrName>
                                        </p:attrNameLst>
                                      </p:cBhvr>
                                      <p:tavLst>
                                        <p:tav tm="0">
                                          <p:val>
                                            <p:fltVal val="0"/>
                                          </p:val>
                                        </p:tav>
                                        <p:tav tm="100000">
                                          <p:val>
                                            <p:strVal val="#ppt_w"/>
                                          </p:val>
                                        </p:tav>
                                      </p:tavLst>
                                    </p:anim>
                                    <p:anim calcmode="lin" valueType="num">
                                      <p:cBhvr>
                                        <p:cTn id="64" dur="1000" fill="hold"/>
                                        <p:tgtEl>
                                          <p:spTgt spid="13"/>
                                        </p:tgtEl>
                                        <p:attrNameLst>
                                          <p:attrName>ppt_h</p:attrName>
                                        </p:attrNameLst>
                                      </p:cBhvr>
                                      <p:tavLst>
                                        <p:tav tm="0">
                                          <p:val>
                                            <p:fltVal val="0"/>
                                          </p:val>
                                        </p:tav>
                                        <p:tav tm="100000">
                                          <p:val>
                                            <p:strVal val="#ppt_h"/>
                                          </p:val>
                                        </p:tav>
                                      </p:tavLst>
                                    </p:anim>
                                    <p:anim calcmode="lin" valueType="num">
                                      <p:cBhvr>
                                        <p:cTn id="65" dur="1000" fill="hold"/>
                                        <p:tgtEl>
                                          <p:spTgt spid="13"/>
                                        </p:tgtEl>
                                        <p:attrNameLst>
                                          <p:attrName>style.rotation</p:attrName>
                                        </p:attrNameLst>
                                      </p:cBhvr>
                                      <p:tavLst>
                                        <p:tav tm="0">
                                          <p:val>
                                            <p:fltVal val="90"/>
                                          </p:val>
                                        </p:tav>
                                        <p:tav tm="100000">
                                          <p:val>
                                            <p:fltVal val="0"/>
                                          </p:val>
                                        </p:tav>
                                      </p:tavLst>
                                    </p:anim>
                                    <p:animEffect transition="in" filter="fade">
                                      <p:cBhvr>
                                        <p:cTn id="6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A7AD-788C-3FB3-327E-1487BEA74C45}"/>
              </a:ext>
            </a:extLst>
          </p:cNvPr>
          <p:cNvSpPr>
            <a:spLocks noGrp="1"/>
          </p:cNvSpPr>
          <p:nvPr>
            <p:ph type="title"/>
          </p:nvPr>
        </p:nvSpPr>
        <p:spPr/>
        <p:txBody>
          <a:bodyPr>
            <a:normAutofit/>
          </a:bodyPr>
          <a:lstStyle/>
          <a:p>
            <a:r>
              <a:rPr lang="en-US" sz="4400" dirty="0"/>
              <a:t>Hook #1: What words do you know? </a:t>
            </a:r>
          </a:p>
        </p:txBody>
      </p:sp>
      <p:sp>
        <p:nvSpPr>
          <p:cNvPr id="3" name="Content Placeholder 2">
            <a:extLst>
              <a:ext uri="{FF2B5EF4-FFF2-40B4-BE49-F238E27FC236}">
                <a16:creationId xmlns:a16="http://schemas.microsoft.com/office/drawing/2014/main" id="{2DD2BAFF-311D-27FE-5668-A98CCBAE1FCE}"/>
              </a:ext>
            </a:extLst>
          </p:cNvPr>
          <p:cNvSpPr>
            <a:spLocks noGrp="1"/>
          </p:cNvSpPr>
          <p:nvPr>
            <p:ph idx="1"/>
          </p:nvPr>
        </p:nvSpPr>
        <p:spPr>
          <a:xfrm>
            <a:off x="1251678" y="1357313"/>
            <a:ext cx="10178322" cy="5314950"/>
          </a:xfrm>
        </p:spPr>
        <p:txBody>
          <a:bodyPr>
            <a:noAutofit/>
          </a:bodyPr>
          <a:lstStyle/>
          <a:p>
            <a:r>
              <a:rPr lang="en-US" sz="1800" dirty="0">
                <a:solidFill>
                  <a:schemeClr val="tx1"/>
                </a:solidFill>
              </a:rPr>
              <a:t>All students stand around the room in a circle.</a:t>
            </a:r>
          </a:p>
          <a:p>
            <a:r>
              <a:rPr lang="en-US" sz="1800" dirty="0">
                <a:solidFill>
                  <a:schemeClr val="tx1"/>
                </a:solidFill>
              </a:rPr>
              <a:t>The only person who is allowed to talk is the person </a:t>
            </a:r>
            <a:br>
              <a:rPr lang="en-US" sz="1800" dirty="0">
                <a:solidFill>
                  <a:schemeClr val="tx1"/>
                </a:solidFill>
              </a:rPr>
            </a:br>
            <a:r>
              <a:rPr lang="en-US" sz="1800" dirty="0">
                <a:solidFill>
                  <a:schemeClr val="tx1"/>
                </a:solidFill>
              </a:rPr>
              <a:t>with the ball. </a:t>
            </a:r>
          </a:p>
          <a:p>
            <a:r>
              <a:rPr lang="en-US" sz="1800" dirty="0">
                <a:solidFill>
                  <a:schemeClr val="tx1"/>
                </a:solidFill>
              </a:rPr>
              <a:t>Once you have answered the question, you throw the </a:t>
            </a:r>
            <a:br>
              <a:rPr lang="en-US" sz="1800" dirty="0">
                <a:solidFill>
                  <a:schemeClr val="tx1"/>
                </a:solidFill>
              </a:rPr>
            </a:br>
            <a:r>
              <a:rPr lang="en-US" sz="1800" dirty="0">
                <a:solidFill>
                  <a:schemeClr val="tx1"/>
                </a:solidFill>
              </a:rPr>
              <a:t>ball to someone new. </a:t>
            </a:r>
          </a:p>
          <a:p>
            <a:endParaRPr lang="en-US" sz="1800" dirty="0"/>
          </a:p>
          <a:p>
            <a:pPr marL="0" indent="0">
              <a:buNone/>
            </a:pPr>
            <a:r>
              <a:rPr lang="en-US" sz="1800" b="1" dirty="0">
                <a:solidFill>
                  <a:schemeClr val="tx2">
                    <a:lumMod val="50000"/>
                    <a:lumOff val="50000"/>
                  </a:schemeClr>
                </a:solidFill>
              </a:rPr>
              <a:t>Q: What words come to mind when you hear </a:t>
            </a:r>
            <a:br>
              <a:rPr lang="en-US" sz="1800" b="1" dirty="0">
                <a:solidFill>
                  <a:schemeClr val="tx2">
                    <a:lumMod val="50000"/>
                    <a:lumOff val="50000"/>
                  </a:schemeClr>
                </a:solidFill>
              </a:rPr>
            </a:br>
            <a:r>
              <a:rPr lang="en-US" sz="1800" b="1" dirty="0">
                <a:solidFill>
                  <a:schemeClr val="tx2">
                    <a:lumMod val="50000"/>
                    <a:lumOff val="50000"/>
                  </a:schemeClr>
                </a:solidFill>
              </a:rPr>
              <a:t>		PUBERTY?</a:t>
            </a:r>
            <a:endParaRPr lang="en-US" sz="1800" dirty="0"/>
          </a:p>
          <a:p>
            <a:pPr marL="0" indent="0">
              <a:buNone/>
            </a:pPr>
            <a:r>
              <a:rPr lang="en-US" sz="1800" b="1" dirty="0">
                <a:solidFill>
                  <a:schemeClr val="tx1"/>
                </a:solidFill>
              </a:rPr>
              <a:t>You cannot:</a:t>
            </a:r>
            <a:r>
              <a:rPr lang="en-US" sz="1800" dirty="0">
                <a:solidFill>
                  <a:schemeClr val="tx1"/>
                </a:solidFill>
              </a:rPr>
              <a:t>					</a:t>
            </a:r>
          </a:p>
          <a:p>
            <a:pPr>
              <a:buFont typeface="Wingdings" pitchFamily="2" charset="2"/>
              <a:buChar char="Ø"/>
            </a:pPr>
            <a:r>
              <a:rPr lang="en-US" sz="1800" dirty="0">
                <a:solidFill>
                  <a:schemeClr val="tx1"/>
                </a:solidFill>
              </a:rPr>
              <a:t>Call out without the ball.				</a:t>
            </a:r>
          </a:p>
          <a:p>
            <a:pPr>
              <a:buFont typeface="Wingdings" pitchFamily="2" charset="2"/>
              <a:buChar char="Ø"/>
            </a:pPr>
            <a:r>
              <a:rPr lang="en-US" sz="1800" dirty="0">
                <a:solidFill>
                  <a:schemeClr val="tx1"/>
                </a:solidFill>
              </a:rPr>
              <a:t>Use any swear words or say more than one word at a time.</a:t>
            </a:r>
          </a:p>
          <a:p>
            <a:pPr>
              <a:buFont typeface="Wingdings" pitchFamily="2" charset="2"/>
              <a:buChar char="Ø"/>
            </a:pPr>
            <a:r>
              <a:rPr lang="en-US" sz="1800" dirty="0">
                <a:solidFill>
                  <a:schemeClr val="tx1"/>
                </a:solidFill>
              </a:rPr>
              <a:t>Shout out loud.</a:t>
            </a:r>
          </a:p>
          <a:p>
            <a:pPr marL="0" indent="0">
              <a:buNone/>
            </a:pPr>
            <a:r>
              <a:rPr lang="en-US" sz="1800" b="1" dirty="0">
                <a:solidFill>
                  <a:schemeClr val="tx1"/>
                </a:solidFill>
              </a:rPr>
              <a:t>Ideas: </a:t>
            </a:r>
            <a:r>
              <a:rPr lang="en-US" sz="1800" dirty="0">
                <a:solidFill>
                  <a:schemeClr val="tx1"/>
                </a:solidFill>
              </a:rPr>
              <a:t>changes that happen to the body, reasons for puberty, feelings that you may feel during puberty, activities you start to do as you get older, words related to relationships etc. </a:t>
            </a:r>
          </a:p>
        </p:txBody>
      </p:sp>
      <p:pic>
        <p:nvPicPr>
          <p:cNvPr id="4" name="Picture 2" descr="Puberty : r/funny">
            <a:extLst>
              <a:ext uri="{FF2B5EF4-FFF2-40B4-BE49-F238E27FC236}">
                <a16:creationId xmlns:a16="http://schemas.microsoft.com/office/drawing/2014/main" id="{F673C717-DD22-253B-8CCD-8AD43C363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23" y="1467927"/>
            <a:ext cx="3922146" cy="392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8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865B-1655-AFB8-0CD0-D8466A34266B}"/>
              </a:ext>
            </a:extLst>
          </p:cNvPr>
          <p:cNvSpPr>
            <a:spLocks noGrp="1"/>
          </p:cNvSpPr>
          <p:nvPr>
            <p:ph type="title"/>
          </p:nvPr>
        </p:nvSpPr>
        <p:spPr/>
        <p:txBody>
          <a:bodyPr/>
          <a:lstStyle/>
          <a:p>
            <a:r>
              <a:rPr lang="en-US" dirty="0"/>
              <a:t>Acne &amp; Self-Help Strategies </a:t>
            </a:r>
            <a:r>
              <a:rPr lang="en-AU" sz="4800" b="1" dirty="0">
                <a:solidFill>
                  <a:schemeClr val="tx1"/>
                </a:solidFill>
              </a:rPr>
              <a:t>(pg.68)</a:t>
            </a:r>
            <a:endParaRPr lang="en-US" dirty="0"/>
          </a:p>
        </p:txBody>
      </p:sp>
      <p:sp>
        <p:nvSpPr>
          <p:cNvPr id="3" name="Content Placeholder 2">
            <a:extLst>
              <a:ext uri="{FF2B5EF4-FFF2-40B4-BE49-F238E27FC236}">
                <a16:creationId xmlns:a16="http://schemas.microsoft.com/office/drawing/2014/main" id="{58A80F7A-9230-BC15-1AAC-6A21DF2E7572}"/>
              </a:ext>
            </a:extLst>
          </p:cNvPr>
          <p:cNvSpPr>
            <a:spLocks noGrp="1"/>
          </p:cNvSpPr>
          <p:nvPr>
            <p:ph idx="1"/>
          </p:nvPr>
        </p:nvSpPr>
        <p:spPr/>
        <p:txBody>
          <a:bodyPr/>
          <a:lstStyle/>
          <a:p>
            <a:r>
              <a:rPr lang="en-US" dirty="0"/>
              <a:t>How can the following factors effect acne and what can you do to help manage acne?</a:t>
            </a:r>
          </a:p>
          <a:p>
            <a:endParaRPr lang="en-US" dirty="0"/>
          </a:p>
          <a:p>
            <a:pPr lvl="1"/>
            <a:r>
              <a:rPr lang="en-US" sz="2000" dirty="0"/>
              <a:t>Washing</a:t>
            </a:r>
          </a:p>
          <a:p>
            <a:pPr lvl="1"/>
            <a:r>
              <a:rPr lang="en-US" sz="2000" dirty="0"/>
              <a:t>Squeezing</a:t>
            </a:r>
          </a:p>
          <a:p>
            <a:pPr lvl="1"/>
            <a:r>
              <a:rPr lang="en-US" sz="2000" dirty="0"/>
              <a:t>Stress</a:t>
            </a:r>
          </a:p>
          <a:p>
            <a:pPr lvl="1"/>
            <a:r>
              <a:rPr lang="en-US" sz="2000" dirty="0"/>
              <a:t>Diet</a:t>
            </a:r>
          </a:p>
        </p:txBody>
      </p:sp>
      <p:pic>
        <p:nvPicPr>
          <p:cNvPr id="4" name="Picture 3">
            <a:extLst>
              <a:ext uri="{FF2B5EF4-FFF2-40B4-BE49-F238E27FC236}">
                <a16:creationId xmlns:a16="http://schemas.microsoft.com/office/drawing/2014/main" id="{9B249065-0092-3984-A15F-D2E233A7BE9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362" b="100000" l="2889" r="98000">
                        <a14:foregroundMark x1="39778" y1="34894" x2="39778" y2="34894"/>
                        <a14:foregroundMark x1="21556" y1="76170" x2="22667" y2="95319"/>
                        <a14:foregroundMark x1="66222" y1="73191" x2="66222" y2="99574"/>
                      </a14:backgroundRemoval>
                    </a14:imgEffect>
                  </a14:imgLayer>
                </a14:imgProps>
              </a:ext>
            </a:extLst>
          </a:blip>
          <a:stretch>
            <a:fillRect/>
          </a:stretch>
        </p:blipFill>
        <p:spPr>
          <a:xfrm>
            <a:off x="7769522" y="4619625"/>
            <a:ext cx="4286250" cy="2238375"/>
          </a:xfrm>
          <a:prstGeom prst="rect">
            <a:avLst/>
          </a:prstGeom>
        </p:spPr>
      </p:pic>
    </p:spTree>
    <p:extLst>
      <p:ext uri="{BB962C8B-B14F-4D97-AF65-F5344CB8AC3E}">
        <p14:creationId xmlns:p14="http://schemas.microsoft.com/office/powerpoint/2010/main" val="4190484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02393-0CD9-4C74-906C-74AC06E1D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0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6327E-9668-63C9-B9CF-632EEF431299}"/>
              </a:ext>
            </a:extLst>
          </p:cNvPr>
          <p:cNvSpPr>
            <a:spLocks noGrp="1"/>
          </p:cNvSpPr>
          <p:nvPr>
            <p:ph type="title"/>
          </p:nvPr>
        </p:nvSpPr>
        <p:spPr>
          <a:xfrm>
            <a:off x="927652" y="146413"/>
            <a:ext cx="6441227" cy="1917518"/>
          </a:xfrm>
        </p:spPr>
        <p:txBody>
          <a:bodyPr anchor="ctr">
            <a:normAutofit/>
          </a:bodyPr>
          <a:lstStyle/>
          <a:p>
            <a:r>
              <a:rPr lang="en-US" dirty="0">
                <a:solidFill>
                  <a:schemeClr val="tx1"/>
                </a:solidFill>
              </a:rPr>
              <a:t>Self-Help: </a:t>
            </a:r>
            <a:r>
              <a:rPr lang="en-AU" sz="4800" b="1" dirty="0">
                <a:solidFill>
                  <a:schemeClr val="tx1"/>
                </a:solidFill>
              </a:rPr>
              <a:t>(pg.68)</a:t>
            </a:r>
            <a:br>
              <a:rPr lang="en-US" dirty="0">
                <a:solidFill>
                  <a:schemeClr val="tx1"/>
                </a:solidFill>
              </a:rPr>
            </a:br>
            <a:r>
              <a:rPr lang="en-US" sz="4400" dirty="0">
                <a:solidFill>
                  <a:schemeClr val="tx1"/>
                </a:solidFill>
              </a:rPr>
              <a:t>washing &amp; Squeezing</a:t>
            </a:r>
            <a:endParaRPr lang="en-US" dirty="0">
              <a:solidFill>
                <a:schemeClr val="tx1"/>
              </a:solidFill>
            </a:endParaRPr>
          </a:p>
        </p:txBody>
      </p:sp>
      <p:sp>
        <p:nvSpPr>
          <p:cNvPr id="3" name="Content Placeholder 2">
            <a:extLst>
              <a:ext uri="{FF2B5EF4-FFF2-40B4-BE49-F238E27FC236}">
                <a16:creationId xmlns:a16="http://schemas.microsoft.com/office/drawing/2014/main" id="{226A6DD2-4132-5199-2609-B98D4BA1EBA9}"/>
              </a:ext>
            </a:extLst>
          </p:cNvPr>
          <p:cNvSpPr>
            <a:spLocks noGrp="1"/>
          </p:cNvSpPr>
          <p:nvPr>
            <p:ph idx="1"/>
          </p:nvPr>
        </p:nvSpPr>
        <p:spPr>
          <a:xfrm>
            <a:off x="320483" y="2063931"/>
            <a:ext cx="8072845" cy="4499185"/>
          </a:xfrm>
        </p:spPr>
        <p:txBody>
          <a:bodyPr anchor="t">
            <a:normAutofit fontScale="92500" lnSpcReduction="20000"/>
          </a:bodyPr>
          <a:lstStyle/>
          <a:p>
            <a:pPr>
              <a:lnSpc>
                <a:spcPct val="100000"/>
              </a:lnSpc>
            </a:pPr>
            <a:r>
              <a:rPr lang="en-US" sz="1800" b="1" dirty="0">
                <a:solidFill>
                  <a:srgbClr val="00B0F0"/>
                </a:solidFill>
              </a:rPr>
              <a:t>WASHING:</a:t>
            </a:r>
          </a:p>
          <a:p>
            <a:pPr lvl="1">
              <a:lnSpc>
                <a:spcPct val="100000"/>
              </a:lnSpc>
            </a:pPr>
            <a:r>
              <a:rPr lang="en-AU" dirty="0">
                <a:solidFill>
                  <a:schemeClr val="tx1"/>
                </a:solidFill>
              </a:rPr>
              <a:t>Cleaning the skin can help, but even people with very clean skin can have problems with acne. </a:t>
            </a:r>
          </a:p>
          <a:p>
            <a:pPr lvl="1">
              <a:lnSpc>
                <a:spcPct val="100000"/>
              </a:lnSpc>
            </a:pPr>
            <a:r>
              <a:rPr lang="en-AU" dirty="0">
                <a:solidFill>
                  <a:schemeClr val="tx1"/>
                </a:solidFill>
              </a:rPr>
              <a:t>Try washing the affected areas twice per day (morning and night). </a:t>
            </a:r>
          </a:p>
          <a:p>
            <a:pPr lvl="1">
              <a:lnSpc>
                <a:spcPct val="100000"/>
              </a:lnSpc>
            </a:pPr>
            <a:r>
              <a:rPr lang="en-AU" dirty="0">
                <a:solidFill>
                  <a:schemeClr val="tx1"/>
                </a:solidFill>
              </a:rPr>
              <a:t>Don’t overdo it. Too much washing can cause other skin problems, such as dryness or skin irritations. </a:t>
            </a:r>
          </a:p>
          <a:p>
            <a:pPr lvl="1">
              <a:lnSpc>
                <a:spcPct val="100000"/>
              </a:lnSpc>
            </a:pPr>
            <a:r>
              <a:rPr lang="en-AU" dirty="0">
                <a:solidFill>
                  <a:schemeClr val="tx1"/>
                </a:solidFill>
              </a:rPr>
              <a:t>Try to keep hair clean and off the face and neck, as oil from the hair can make acne worse.</a:t>
            </a:r>
          </a:p>
          <a:p>
            <a:pPr lvl="1">
              <a:lnSpc>
                <a:spcPct val="100000"/>
              </a:lnSpc>
            </a:pPr>
            <a:r>
              <a:rPr lang="en-AU" dirty="0">
                <a:solidFill>
                  <a:schemeClr val="tx1"/>
                </a:solidFill>
              </a:rPr>
              <a:t>Young people going through puberty don’t need to use lots of expensive products as their skin is still delicate and can be sensitive.</a:t>
            </a:r>
          </a:p>
          <a:p>
            <a:pPr lvl="1">
              <a:lnSpc>
                <a:spcPct val="100000"/>
              </a:lnSpc>
            </a:pPr>
            <a:endParaRPr lang="en-US" dirty="0">
              <a:solidFill>
                <a:schemeClr val="tx1"/>
              </a:solidFill>
            </a:endParaRPr>
          </a:p>
          <a:p>
            <a:pPr>
              <a:lnSpc>
                <a:spcPct val="100000"/>
              </a:lnSpc>
            </a:pPr>
            <a:r>
              <a:rPr lang="en-US" sz="1800" b="1" dirty="0">
                <a:solidFill>
                  <a:schemeClr val="tx2">
                    <a:lumMod val="50000"/>
                    <a:lumOff val="50000"/>
                  </a:schemeClr>
                </a:solidFill>
              </a:rPr>
              <a:t>SQUEEZING:</a:t>
            </a:r>
          </a:p>
          <a:p>
            <a:pPr lvl="1">
              <a:lnSpc>
                <a:spcPct val="100000"/>
              </a:lnSpc>
            </a:pPr>
            <a:r>
              <a:rPr lang="en-AU" dirty="0">
                <a:solidFill>
                  <a:schemeClr val="tx1"/>
                </a:solidFill>
              </a:rPr>
              <a:t>Don’t squeeze! </a:t>
            </a:r>
          </a:p>
          <a:p>
            <a:pPr lvl="1">
              <a:lnSpc>
                <a:spcPct val="100000"/>
              </a:lnSpc>
            </a:pPr>
            <a:r>
              <a:rPr lang="en-AU" dirty="0">
                <a:solidFill>
                  <a:schemeClr val="tx1"/>
                </a:solidFill>
              </a:rPr>
              <a:t>Picking and squeezing pimples can get germs into the skin around the pimple and make it worse. </a:t>
            </a:r>
          </a:p>
          <a:p>
            <a:pPr lvl="1">
              <a:lnSpc>
                <a:spcPct val="100000"/>
              </a:lnSpc>
            </a:pPr>
            <a:r>
              <a:rPr lang="en-AU" dirty="0">
                <a:solidFill>
                  <a:schemeClr val="tx1"/>
                </a:solidFill>
              </a:rPr>
              <a:t>It can also lead to scarring of the skin.</a:t>
            </a:r>
          </a:p>
        </p:txBody>
      </p:sp>
      <p:sp>
        <p:nvSpPr>
          <p:cNvPr id="12" name="Freeform: Shape 11">
            <a:extLst>
              <a:ext uri="{FF2B5EF4-FFF2-40B4-BE49-F238E27FC236}">
                <a16:creationId xmlns:a16="http://schemas.microsoft.com/office/drawing/2014/main" id="{8C4F1A0C-BD28-4977-9745-E2A4FB752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9668" y="0"/>
            <a:ext cx="4232332" cy="3701000"/>
          </a:xfrm>
          <a:custGeom>
            <a:avLst/>
            <a:gdLst>
              <a:gd name="connsiteX0" fmla="*/ 319701 w 4232332"/>
              <a:gd name="connsiteY0" fmla="*/ 0 h 3701000"/>
              <a:gd name="connsiteX1" fmla="*/ 4232332 w 4232332"/>
              <a:gd name="connsiteY1" fmla="*/ 0 h 3701000"/>
              <a:gd name="connsiteX2" fmla="*/ 4232332 w 4232332"/>
              <a:gd name="connsiteY2" fmla="*/ 3034486 h 3701000"/>
              <a:gd name="connsiteX3" fmla="*/ 4230268 w 4232332"/>
              <a:gd name="connsiteY3" fmla="*/ 3035198 h 3701000"/>
              <a:gd name="connsiteX4" fmla="*/ 4185051 w 4232332"/>
              <a:gd name="connsiteY4" fmla="*/ 3049231 h 3701000"/>
              <a:gd name="connsiteX5" fmla="*/ 4136714 w 4232332"/>
              <a:gd name="connsiteY5" fmla="*/ 3061706 h 3701000"/>
              <a:gd name="connsiteX6" fmla="*/ 4089935 w 4232332"/>
              <a:gd name="connsiteY6" fmla="*/ 3074180 h 3701000"/>
              <a:gd name="connsiteX7" fmla="*/ 4043158 w 4232332"/>
              <a:gd name="connsiteY7" fmla="*/ 3088214 h 3701000"/>
              <a:gd name="connsiteX8" fmla="*/ 3997940 w 4232332"/>
              <a:gd name="connsiteY8" fmla="*/ 3103806 h 3701000"/>
              <a:gd name="connsiteX9" fmla="*/ 3955840 w 4232332"/>
              <a:gd name="connsiteY9" fmla="*/ 3122518 h 3701000"/>
              <a:gd name="connsiteX10" fmla="*/ 3916860 w 4232332"/>
              <a:gd name="connsiteY10" fmla="*/ 3144346 h 3701000"/>
              <a:gd name="connsiteX11" fmla="*/ 3882555 w 4232332"/>
              <a:gd name="connsiteY11" fmla="*/ 3172413 h 3701000"/>
              <a:gd name="connsiteX12" fmla="*/ 3846692 w 4232332"/>
              <a:gd name="connsiteY12" fmla="*/ 3203599 h 3701000"/>
              <a:gd name="connsiteX13" fmla="*/ 3815506 w 4232332"/>
              <a:gd name="connsiteY13" fmla="*/ 3239461 h 3701000"/>
              <a:gd name="connsiteX14" fmla="*/ 3785881 w 4232332"/>
              <a:gd name="connsiteY14" fmla="*/ 3276884 h 3701000"/>
              <a:gd name="connsiteX15" fmla="*/ 3756254 w 4232332"/>
              <a:gd name="connsiteY15" fmla="*/ 3315864 h 3701000"/>
              <a:gd name="connsiteX16" fmla="*/ 3726629 w 4232332"/>
              <a:gd name="connsiteY16" fmla="*/ 3354846 h 3701000"/>
              <a:gd name="connsiteX17" fmla="*/ 3697003 w 4232332"/>
              <a:gd name="connsiteY17" fmla="*/ 3392268 h 3701000"/>
              <a:gd name="connsiteX18" fmla="*/ 3664258 w 4232332"/>
              <a:gd name="connsiteY18" fmla="*/ 3428131 h 3701000"/>
              <a:gd name="connsiteX19" fmla="*/ 3631513 w 4232332"/>
              <a:gd name="connsiteY19" fmla="*/ 3459315 h 3701000"/>
              <a:gd name="connsiteX20" fmla="*/ 3594093 w 4232332"/>
              <a:gd name="connsiteY20" fmla="*/ 3485823 h 3701000"/>
              <a:gd name="connsiteX21" fmla="*/ 3555111 w 4232332"/>
              <a:gd name="connsiteY21" fmla="*/ 3506094 h 3701000"/>
              <a:gd name="connsiteX22" fmla="*/ 3508332 w 4232332"/>
              <a:gd name="connsiteY22" fmla="*/ 3520128 h 3701000"/>
              <a:gd name="connsiteX23" fmla="*/ 3459994 w 4232332"/>
              <a:gd name="connsiteY23" fmla="*/ 3526365 h 3701000"/>
              <a:gd name="connsiteX24" fmla="*/ 3410100 w 4232332"/>
              <a:gd name="connsiteY24" fmla="*/ 3527923 h 3701000"/>
              <a:gd name="connsiteX25" fmla="*/ 3357084 w 4232332"/>
              <a:gd name="connsiteY25" fmla="*/ 3523245 h 3701000"/>
              <a:gd name="connsiteX26" fmla="*/ 3304070 w 4232332"/>
              <a:gd name="connsiteY26" fmla="*/ 3517009 h 3701000"/>
              <a:gd name="connsiteX27" fmla="*/ 3251054 w 4232332"/>
              <a:gd name="connsiteY27" fmla="*/ 3509211 h 3701000"/>
              <a:gd name="connsiteX28" fmla="*/ 3198040 w 4232332"/>
              <a:gd name="connsiteY28" fmla="*/ 3502976 h 3701000"/>
              <a:gd name="connsiteX29" fmla="*/ 3145024 w 4232332"/>
              <a:gd name="connsiteY29" fmla="*/ 3499857 h 3701000"/>
              <a:gd name="connsiteX30" fmla="*/ 3093569 w 4232332"/>
              <a:gd name="connsiteY30" fmla="*/ 3499857 h 3701000"/>
              <a:gd name="connsiteX31" fmla="*/ 3045233 w 4232332"/>
              <a:gd name="connsiteY31" fmla="*/ 3506094 h 3701000"/>
              <a:gd name="connsiteX32" fmla="*/ 2995337 w 4232332"/>
              <a:gd name="connsiteY32" fmla="*/ 3518569 h 3701000"/>
              <a:gd name="connsiteX33" fmla="*/ 2950118 w 4232332"/>
              <a:gd name="connsiteY33" fmla="*/ 3537278 h 3701000"/>
              <a:gd name="connsiteX34" fmla="*/ 2903340 w 4232332"/>
              <a:gd name="connsiteY34" fmla="*/ 3562227 h 3701000"/>
              <a:gd name="connsiteX35" fmla="*/ 2856564 w 4232332"/>
              <a:gd name="connsiteY35" fmla="*/ 3587176 h 3701000"/>
              <a:gd name="connsiteX36" fmla="*/ 2809785 w 4232332"/>
              <a:gd name="connsiteY36" fmla="*/ 3615241 h 3701000"/>
              <a:gd name="connsiteX37" fmla="*/ 2764565 w 4232332"/>
              <a:gd name="connsiteY37" fmla="*/ 3641749 h 3701000"/>
              <a:gd name="connsiteX38" fmla="*/ 2716230 w 4232332"/>
              <a:gd name="connsiteY38" fmla="*/ 3665138 h 3701000"/>
              <a:gd name="connsiteX39" fmla="*/ 2669451 w 4232332"/>
              <a:gd name="connsiteY39" fmla="*/ 3683850 h 3701000"/>
              <a:gd name="connsiteX40" fmla="*/ 2621114 w 4232332"/>
              <a:gd name="connsiteY40" fmla="*/ 3696324 h 3701000"/>
              <a:gd name="connsiteX41" fmla="*/ 2571219 w 4232332"/>
              <a:gd name="connsiteY41" fmla="*/ 3701000 h 3701000"/>
              <a:gd name="connsiteX42" fmla="*/ 2521322 w 4232332"/>
              <a:gd name="connsiteY42" fmla="*/ 3696324 h 3701000"/>
              <a:gd name="connsiteX43" fmla="*/ 2472985 w 4232332"/>
              <a:gd name="connsiteY43" fmla="*/ 3683850 h 3701000"/>
              <a:gd name="connsiteX44" fmla="*/ 2426209 w 4232332"/>
              <a:gd name="connsiteY44" fmla="*/ 3665138 h 3701000"/>
              <a:gd name="connsiteX45" fmla="*/ 2377871 w 4232332"/>
              <a:gd name="connsiteY45" fmla="*/ 3641749 h 3701000"/>
              <a:gd name="connsiteX46" fmla="*/ 2332651 w 4232332"/>
              <a:gd name="connsiteY46" fmla="*/ 3615241 h 3701000"/>
              <a:gd name="connsiteX47" fmla="*/ 2285874 w 4232332"/>
              <a:gd name="connsiteY47" fmla="*/ 3587176 h 3701000"/>
              <a:gd name="connsiteX48" fmla="*/ 2239096 w 4232332"/>
              <a:gd name="connsiteY48" fmla="*/ 3562227 h 3701000"/>
              <a:gd name="connsiteX49" fmla="*/ 2192319 w 4232332"/>
              <a:gd name="connsiteY49" fmla="*/ 3537278 h 3701000"/>
              <a:gd name="connsiteX50" fmla="*/ 2145542 w 4232332"/>
              <a:gd name="connsiteY50" fmla="*/ 3518569 h 3701000"/>
              <a:gd name="connsiteX51" fmla="*/ 2097204 w 4232332"/>
              <a:gd name="connsiteY51" fmla="*/ 3506094 h 3701000"/>
              <a:gd name="connsiteX52" fmla="*/ 2048867 w 4232332"/>
              <a:gd name="connsiteY52" fmla="*/ 3499857 h 3701000"/>
              <a:gd name="connsiteX53" fmla="*/ 1997410 w 4232332"/>
              <a:gd name="connsiteY53" fmla="*/ 3499857 h 3701000"/>
              <a:gd name="connsiteX54" fmla="*/ 1944396 w 4232332"/>
              <a:gd name="connsiteY54" fmla="*/ 3502976 h 3701000"/>
              <a:gd name="connsiteX55" fmla="*/ 1891382 w 4232332"/>
              <a:gd name="connsiteY55" fmla="*/ 3509211 h 3701000"/>
              <a:gd name="connsiteX56" fmla="*/ 1838366 w 4232332"/>
              <a:gd name="connsiteY56" fmla="*/ 3517009 h 3701000"/>
              <a:gd name="connsiteX57" fmla="*/ 1785350 w 4232332"/>
              <a:gd name="connsiteY57" fmla="*/ 3523245 h 3701000"/>
              <a:gd name="connsiteX58" fmla="*/ 1732336 w 4232332"/>
              <a:gd name="connsiteY58" fmla="*/ 3527923 h 3701000"/>
              <a:gd name="connsiteX59" fmla="*/ 1682442 w 4232332"/>
              <a:gd name="connsiteY59" fmla="*/ 3526365 h 3701000"/>
              <a:gd name="connsiteX60" fmla="*/ 1634105 w 4232332"/>
              <a:gd name="connsiteY60" fmla="*/ 3520128 h 3701000"/>
              <a:gd name="connsiteX61" fmla="*/ 1587326 w 4232332"/>
              <a:gd name="connsiteY61" fmla="*/ 3506094 h 3701000"/>
              <a:gd name="connsiteX62" fmla="*/ 1548345 w 4232332"/>
              <a:gd name="connsiteY62" fmla="*/ 3485823 h 3701000"/>
              <a:gd name="connsiteX63" fmla="*/ 1510922 w 4232332"/>
              <a:gd name="connsiteY63" fmla="*/ 3459315 h 3701000"/>
              <a:gd name="connsiteX64" fmla="*/ 1478179 w 4232332"/>
              <a:gd name="connsiteY64" fmla="*/ 3428131 h 3701000"/>
              <a:gd name="connsiteX65" fmla="*/ 1445433 w 4232332"/>
              <a:gd name="connsiteY65" fmla="*/ 3392268 h 3701000"/>
              <a:gd name="connsiteX66" fmla="*/ 1415807 w 4232332"/>
              <a:gd name="connsiteY66" fmla="*/ 3354846 h 3701000"/>
              <a:gd name="connsiteX67" fmla="*/ 1386182 w 4232332"/>
              <a:gd name="connsiteY67" fmla="*/ 3315864 h 3701000"/>
              <a:gd name="connsiteX68" fmla="*/ 1356556 w 4232332"/>
              <a:gd name="connsiteY68" fmla="*/ 3276884 h 3701000"/>
              <a:gd name="connsiteX69" fmla="*/ 1326930 w 4232332"/>
              <a:gd name="connsiteY69" fmla="*/ 3239461 h 3701000"/>
              <a:gd name="connsiteX70" fmla="*/ 1295744 w 4232332"/>
              <a:gd name="connsiteY70" fmla="*/ 3203599 h 3701000"/>
              <a:gd name="connsiteX71" fmla="*/ 1259881 w 4232332"/>
              <a:gd name="connsiteY71" fmla="*/ 3172413 h 3701000"/>
              <a:gd name="connsiteX72" fmla="*/ 1225577 w 4232332"/>
              <a:gd name="connsiteY72" fmla="*/ 3144346 h 3701000"/>
              <a:gd name="connsiteX73" fmla="*/ 1186596 w 4232332"/>
              <a:gd name="connsiteY73" fmla="*/ 3122518 h 3701000"/>
              <a:gd name="connsiteX74" fmla="*/ 1144496 w 4232332"/>
              <a:gd name="connsiteY74" fmla="*/ 3103806 h 3701000"/>
              <a:gd name="connsiteX75" fmla="*/ 1099278 w 4232332"/>
              <a:gd name="connsiteY75" fmla="*/ 3088214 h 3701000"/>
              <a:gd name="connsiteX76" fmla="*/ 1052499 w 4232332"/>
              <a:gd name="connsiteY76" fmla="*/ 3074180 h 3701000"/>
              <a:gd name="connsiteX77" fmla="*/ 1005723 w 4232332"/>
              <a:gd name="connsiteY77" fmla="*/ 3061706 h 3701000"/>
              <a:gd name="connsiteX78" fmla="*/ 957386 w 4232332"/>
              <a:gd name="connsiteY78" fmla="*/ 3049231 h 3701000"/>
              <a:gd name="connsiteX79" fmla="*/ 912167 w 4232332"/>
              <a:gd name="connsiteY79" fmla="*/ 3035198 h 3701000"/>
              <a:gd name="connsiteX80" fmla="*/ 866948 w 4232332"/>
              <a:gd name="connsiteY80" fmla="*/ 3019606 h 3701000"/>
              <a:gd name="connsiteX81" fmla="*/ 824850 w 4232332"/>
              <a:gd name="connsiteY81" fmla="*/ 3000894 h 3701000"/>
              <a:gd name="connsiteX82" fmla="*/ 787426 w 4232332"/>
              <a:gd name="connsiteY82" fmla="*/ 2977505 h 3701000"/>
              <a:gd name="connsiteX83" fmla="*/ 753122 w 4232332"/>
              <a:gd name="connsiteY83" fmla="*/ 2949439 h 3701000"/>
              <a:gd name="connsiteX84" fmla="*/ 725057 w 4232332"/>
              <a:gd name="connsiteY84" fmla="*/ 2915136 h 3701000"/>
              <a:gd name="connsiteX85" fmla="*/ 701668 w 4232332"/>
              <a:gd name="connsiteY85" fmla="*/ 2877713 h 3701000"/>
              <a:gd name="connsiteX86" fmla="*/ 682956 w 4232332"/>
              <a:gd name="connsiteY86" fmla="*/ 2835613 h 3701000"/>
              <a:gd name="connsiteX87" fmla="*/ 667364 w 4232332"/>
              <a:gd name="connsiteY87" fmla="*/ 2790396 h 3701000"/>
              <a:gd name="connsiteX88" fmla="*/ 653331 w 4232332"/>
              <a:gd name="connsiteY88" fmla="*/ 2745177 h 3701000"/>
              <a:gd name="connsiteX89" fmla="*/ 640857 w 4232332"/>
              <a:gd name="connsiteY89" fmla="*/ 2696840 h 3701000"/>
              <a:gd name="connsiteX90" fmla="*/ 628382 w 4232332"/>
              <a:gd name="connsiteY90" fmla="*/ 2650063 h 3701000"/>
              <a:gd name="connsiteX91" fmla="*/ 614349 w 4232332"/>
              <a:gd name="connsiteY91" fmla="*/ 2603285 h 3701000"/>
              <a:gd name="connsiteX92" fmla="*/ 598756 w 4232332"/>
              <a:gd name="connsiteY92" fmla="*/ 2558065 h 3701000"/>
              <a:gd name="connsiteX93" fmla="*/ 580044 w 4232332"/>
              <a:gd name="connsiteY93" fmla="*/ 2515965 h 3701000"/>
              <a:gd name="connsiteX94" fmla="*/ 558214 w 4232332"/>
              <a:gd name="connsiteY94" fmla="*/ 2476984 h 3701000"/>
              <a:gd name="connsiteX95" fmla="*/ 530150 w 4232332"/>
              <a:gd name="connsiteY95" fmla="*/ 2442681 h 3701000"/>
              <a:gd name="connsiteX96" fmla="*/ 498963 w 4232332"/>
              <a:gd name="connsiteY96" fmla="*/ 2406817 h 3701000"/>
              <a:gd name="connsiteX97" fmla="*/ 463101 w 4232332"/>
              <a:gd name="connsiteY97" fmla="*/ 2375633 h 3701000"/>
              <a:gd name="connsiteX98" fmla="*/ 424118 w 4232332"/>
              <a:gd name="connsiteY98" fmla="*/ 2346007 h 3701000"/>
              <a:gd name="connsiteX99" fmla="*/ 385138 w 4232332"/>
              <a:gd name="connsiteY99" fmla="*/ 2316382 h 3701000"/>
              <a:gd name="connsiteX100" fmla="*/ 346157 w 4232332"/>
              <a:gd name="connsiteY100" fmla="*/ 2286756 h 3701000"/>
              <a:gd name="connsiteX101" fmla="*/ 308733 w 4232332"/>
              <a:gd name="connsiteY101" fmla="*/ 2257129 h 3701000"/>
              <a:gd name="connsiteX102" fmla="*/ 272871 w 4232332"/>
              <a:gd name="connsiteY102" fmla="*/ 2224386 h 3701000"/>
              <a:gd name="connsiteX103" fmla="*/ 241686 w 4232332"/>
              <a:gd name="connsiteY103" fmla="*/ 2191641 h 3701000"/>
              <a:gd name="connsiteX104" fmla="*/ 215179 w 4232332"/>
              <a:gd name="connsiteY104" fmla="*/ 2154219 h 3701000"/>
              <a:gd name="connsiteX105" fmla="*/ 194909 w 4232332"/>
              <a:gd name="connsiteY105" fmla="*/ 2115238 h 3701000"/>
              <a:gd name="connsiteX106" fmla="*/ 180876 w 4232332"/>
              <a:gd name="connsiteY106" fmla="*/ 2068461 h 3701000"/>
              <a:gd name="connsiteX107" fmla="*/ 174638 w 4232332"/>
              <a:gd name="connsiteY107" fmla="*/ 2020123 h 3701000"/>
              <a:gd name="connsiteX108" fmla="*/ 173078 w 4232332"/>
              <a:gd name="connsiteY108" fmla="*/ 1970225 h 3701000"/>
              <a:gd name="connsiteX109" fmla="*/ 177756 w 4232332"/>
              <a:gd name="connsiteY109" fmla="*/ 1917211 h 3701000"/>
              <a:gd name="connsiteX110" fmla="*/ 183993 w 4232332"/>
              <a:gd name="connsiteY110" fmla="*/ 1864197 h 3701000"/>
              <a:gd name="connsiteX111" fmla="*/ 191789 w 4232332"/>
              <a:gd name="connsiteY111" fmla="*/ 1811182 h 3701000"/>
              <a:gd name="connsiteX112" fmla="*/ 198027 w 4232332"/>
              <a:gd name="connsiteY112" fmla="*/ 1758167 h 3701000"/>
              <a:gd name="connsiteX113" fmla="*/ 201146 w 4232332"/>
              <a:gd name="connsiteY113" fmla="*/ 1705153 h 3701000"/>
              <a:gd name="connsiteX114" fmla="*/ 201146 w 4232332"/>
              <a:gd name="connsiteY114" fmla="*/ 1653697 h 3701000"/>
              <a:gd name="connsiteX115" fmla="*/ 194909 w 4232332"/>
              <a:gd name="connsiteY115" fmla="*/ 1605362 h 3701000"/>
              <a:gd name="connsiteX116" fmla="*/ 182434 w 4232332"/>
              <a:gd name="connsiteY116" fmla="*/ 1557024 h 3701000"/>
              <a:gd name="connsiteX117" fmla="*/ 163723 w 4232332"/>
              <a:gd name="connsiteY117" fmla="*/ 1511804 h 3701000"/>
              <a:gd name="connsiteX118" fmla="*/ 140335 w 4232332"/>
              <a:gd name="connsiteY118" fmla="*/ 1465027 h 3701000"/>
              <a:gd name="connsiteX119" fmla="*/ 113826 w 4232332"/>
              <a:gd name="connsiteY119" fmla="*/ 1418251 h 3701000"/>
              <a:gd name="connsiteX120" fmla="*/ 85761 w 4232332"/>
              <a:gd name="connsiteY120" fmla="*/ 1371472 h 3701000"/>
              <a:gd name="connsiteX121" fmla="*/ 59253 w 4232332"/>
              <a:gd name="connsiteY121" fmla="*/ 1326252 h 3701000"/>
              <a:gd name="connsiteX122" fmla="*/ 35863 w 4232332"/>
              <a:gd name="connsiteY122" fmla="*/ 1277917 h 3701000"/>
              <a:gd name="connsiteX123" fmla="*/ 17153 w 4232332"/>
              <a:gd name="connsiteY123" fmla="*/ 1231139 h 3701000"/>
              <a:gd name="connsiteX124" fmla="*/ 4679 w 4232332"/>
              <a:gd name="connsiteY124" fmla="*/ 1182801 h 3701000"/>
              <a:gd name="connsiteX125" fmla="*/ 0 w 4232332"/>
              <a:gd name="connsiteY125" fmla="*/ 1132905 h 3701000"/>
              <a:gd name="connsiteX126" fmla="*/ 4679 w 4232332"/>
              <a:gd name="connsiteY126" fmla="*/ 1083010 h 3701000"/>
              <a:gd name="connsiteX127" fmla="*/ 17153 w 4232332"/>
              <a:gd name="connsiteY127" fmla="*/ 1034673 h 3701000"/>
              <a:gd name="connsiteX128" fmla="*/ 35863 w 4232332"/>
              <a:gd name="connsiteY128" fmla="*/ 987895 h 3701000"/>
              <a:gd name="connsiteX129" fmla="*/ 59253 w 4232332"/>
              <a:gd name="connsiteY129" fmla="*/ 939559 h 3701000"/>
              <a:gd name="connsiteX130" fmla="*/ 85761 w 4232332"/>
              <a:gd name="connsiteY130" fmla="*/ 894339 h 3701000"/>
              <a:gd name="connsiteX131" fmla="*/ 113826 w 4232332"/>
              <a:gd name="connsiteY131" fmla="*/ 847563 h 3701000"/>
              <a:gd name="connsiteX132" fmla="*/ 140335 w 4232332"/>
              <a:gd name="connsiteY132" fmla="*/ 800784 h 3701000"/>
              <a:gd name="connsiteX133" fmla="*/ 163723 w 4232332"/>
              <a:gd name="connsiteY133" fmla="*/ 754007 h 3701000"/>
              <a:gd name="connsiteX134" fmla="*/ 182434 w 4232332"/>
              <a:gd name="connsiteY134" fmla="*/ 708787 h 3701000"/>
              <a:gd name="connsiteX135" fmla="*/ 194909 w 4232332"/>
              <a:gd name="connsiteY135" fmla="*/ 660451 h 3701000"/>
              <a:gd name="connsiteX136" fmla="*/ 201146 w 4232332"/>
              <a:gd name="connsiteY136" fmla="*/ 612115 h 3701000"/>
              <a:gd name="connsiteX137" fmla="*/ 201146 w 4232332"/>
              <a:gd name="connsiteY137" fmla="*/ 560659 h 3701000"/>
              <a:gd name="connsiteX138" fmla="*/ 198027 w 4232332"/>
              <a:gd name="connsiteY138" fmla="*/ 507644 h 3701000"/>
              <a:gd name="connsiteX139" fmla="*/ 191789 w 4232332"/>
              <a:gd name="connsiteY139" fmla="*/ 454630 h 3701000"/>
              <a:gd name="connsiteX140" fmla="*/ 183993 w 4232332"/>
              <a:gd name="connsiteY140" fmla="*/ 401614 h 3701000"/>
              <a:gd name="connsiteX141" fmla="*/ 177756 w 4232332"/>
              <a:gd name="connsiteY141" fmla="*/ 348600 h 3701000"/>
              <a:gd name="connsiteX142" fmla="*/ 173078 w 4232332"/>
              <a:gd name="connsiteY142" fmla="*/ 295586 h 3701000"/>
              <a:gd name="connsiteX143" fmla="*/ 174638 w 4232332"/>
              <a:gd name="connsiteY143" fmla="*/ 245689 h 3701000"/>
              <a:gd name="connsiteX144" fmla="*/ 180876 w 4232332"/>
              <a:gd name="connsiteY144" fmla="*/ 197353 h 3701000"/>
              <a:gd name="connsiteX145" fmla="*/ 194909 w 4232332"/>
              <a:gd name="connsiteY145" fmla="*/ 150574 h 3701000"/>
              <a:gd name="connsiteX146" fmla="*/ 215179 w 4232332"/>
              <a:gd name="connsiteY146" fmla="*/ 111594 h 3701000"/>
              <a:gd name="connsiteX147" fmla="*/ 241686 w 4232332"/>
              <a:gd name="connsiteY147" fmla="*/ 74171 h 3701000"/>
              <a:gd name="connsiteX148" fmla="*/ 272871 w 4232332"/>
              <a:gd name="connsiteY148" fmla="*/ 41427 h 3701000"/>
              <a:gd name="connsiteX149" fmla="*/ 308733 w 4232332"/>
              <a:gd name="connsiteY149" fmla="*/ 8683 h 3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232332" h="3701000">
                <a:moveTo>
                  <a:pt x="319701" y="0"/>
                </a:moveTo>
                <a:lnTo>
                  <a:pt x="4232332" y="0"/>
                </a:lnTo>
                <a:lnTo>
                  <a:pt x="4232332" y="3034486"/>
                </a:lnTo>
                <a:lnTo>
                  <a:pt x="4230268" y="3035198"/>
                </a:lnTo>
                <a:lnTo>
                  <a:pt x="4185051" y="3049231"/>
                </a:lnTo>
                <a:lnTo>
                  <a:pt x="4136714" y="3061706"/>
                </a:lnTo>
                <a:lnTo>
                  <a:pt x="4089935" y="3074180"/>
                </a:lnTo>
                <a:lnTo>
                  <a:pt x="4043158" y="3088214"/>
                </a:lnTo>
                <a:lnTo>
                  <a:pt x="3997940" y="3103806"/>
                </a:lnTo>
                <a:lnTo>
                  <a:pt x="3955840" y="3122518"/>
                </a:lnTo>
                <a:lnTo>
                  <a:pt x="3916860" y="3144346"/>
                </a:lnTo>
                <a:lnTo>
                  <a:pt x="3882555" y="3172413"/>
                </a:lnTo>
                <a:lnTo>
                  <a:pt x="3846692" y="3203599"/>
                </a:lnTo>
                <a:lnTo>
                  <a:pt x="3815506" y="3239461"/>
                </a:lnTo>
                <a:lnTo>
                  <a:pt x="3785881" y="3276884"/>
                </a:lnTo>
                <a:lnTo>
                  <a:pt x="3756254" y="3315864"/>
                </a:lnTo>
                <a:lnTo>
                  <a:pt x="3726629" y="3354846"/>
                </a:lnTo>
                <a:lnTo>
                  <a:pt x="3697003" y="3392268"/>
                </a:lnTo>
                <a:lnTo>
                  <a:pt x="3664258" y="3428131"/>
                </a:lnTo>
                <a:lnTo>
                  <a:pt x="3631513" y="3459315"/>
                </a:lnTo>
                <a:lnTo>
                  <a:pt x="3594093" y="3485823"/>
                </a:lnTo>
                <a:lnTo>
                  <a:pt x="3555111" y="3506094"/>
                </a:lnTo>
                <a:lnTo>
                  <a:pt x="3508332" y="3520128"/>
                </a:lnTo>
                <a:lnTo>
                  <a:pt x="3459994" y="3526365"/>
                </a:lnTo>
                <a:lnTo>
                  <a:pt x="3410100" y="3527923"/>
                </a:lnTo>
                <a:lnTo>
                  <a:pt x="3357084" y="3523245"/>
                </a:lnTo>
                <a:lnTo>
                  <a:pt x="3304070" y="3517009"/>
                </a:lnTo>
                <a:lnTo>
                  <a:pt x="3251054" y="3509211"/>
                </a:lnTo>
                <a:lnTo>
                  <a:pt x="3198040" y="3502976"/>
                </a:lnTo>
                <a:lnTo>
                  <a:pt x="3145024" y="3499857"/>
                </a:lnTo>
                <a:lnTo>
                  <a:pt x="3093569" y="3499857"/>
                </a:lnTo>
                <a:lnTo>
                  <a:pt x="3045233" y="3506094"/>
                </a:lnTo>
                <a:lnTo>
                  <a:pt x="2995337" y="3518569"/>
                </a:lnTo>
                <a:lnTo>
                  <a:pt x="2950118" y="3537278"/>
                </a:lnTo>
                <a:lnTo>
                  <a:pt x="2903340" y="3562227"/>
                </a:lnTo>
                <a:lnTo>
                  <a:pt x="2856564" y="3587176"/>
                </a:lnTo>
                <a:lnTo>
                  <a:pt x="2809785" y="3615241"/>
                </a:lnTo>
                <a:lnTo>
                  <a:pt x="2764565" y="3641749"/>
                </a:lnTo>
                <a:lnTo>
                  <a:pt x="2716230" y="3665138"/>
                </a:lnTo>
                <a:lnTo>
                  <a:pt x="2669451" y="3683850"/>
                </a:lnTo>
                <a:lnTo>
                  <a:pt x="2621114" y="3696324"/>
                </a:lnTo>
                <a:lnTo>
                  <a:pt x="2571219" y="3701000"/>
                </a:lnTo>
                <a:lnTo>
                  <a:pt x="2521322" y="3696324"/>
                </a:lnTo>
                <a:lnTo>
                  <a:pt x="2472985" y="3683850"/>
                </a:lnTo>
                <a:lnTo>
                  <a:pt x="2426209" y="3665138"/>
                </a:lnTo>
                <a:lnTo>
                  <a:pt x="2377871" y="3641749"/>
                </a:lnTo>
                <a:lnTo>
                  <a:pt x="2332651" y="3615241"/>
                </a:lnTo>
                <a:lnTo>
                  <a:pt x="2285874" y="3587176"/>
                </a:lnTo>
                <a:lnTo>
                  <a:pt x="2239096" y="3562227"/>
                </a:lnTo>
                <a:lnTo>
                  <a:pt x="2192319" y="3537278"/>
                </a:lnTo>
                <a:lnTo>
                  <a:pt x="2145542" y="3518569"/>
                </a:lnTo>
                <a:lnTo>
                  <a:pt x="2097204" y="3506094"/>
                </a:lnTo>
                <a:lnTo>
                  <a:pt x="2048867" y="3499857"/>
                </a:lnTo>
                <a:lnTo>
                  <a:pt x="1997410" y="3499857"/>
                </a:lnTo>
                <a:lnTo>
                  <a:pt x="1944396" y="3502976"/>
                </a:lnTo>
                <a:lnTo>
                  <a:pt x="1891382" y="3509211"/>
                </a:lnTo>
                <a:lnTo>
                  <a:pt x="1838366" y="3517009"/>
                </a:lnTo>
                <a:lnTo>
                  <a:pt x="1785350" y="3523245"/>
                </a:lnTo>
                <a:lnTo>
                  <a:pt x="1732336" y="3527923"/>
                </a:lnTo>
                <a:lnTo>
                  <a:pt x="1682442" y="3526365"/>
                </a:lnTo>
                <a:lnTo>
                  <a:pt x="1634105" y="3520128"/>
                </a:lnTo>
                <a:lnTo>
                  <a:pt x="1587326" y="3506094"/>
                </a:lnTo>
                <a:lnTo>
                  <a:pt x="1548345" y="3485823"/>
                </a:lnTo>
                <a:lnTo>
                  <a:pt x="1510922" y="3459315"/>
                </a:lnTo>
                <a:lnTo>
                  <a:pt x="1478179" y="3428131"/>
                </a:lnTo>
                <a:lnTo>
                  <a:pt x="1445433" y="3392268"/>
                </a:lnTo>
                <a:lnTo>
                  <a:pt x="1415807" y="3354846"/>
                </a:lnTo>
                <a:lnTo>
                  <a:pt x="1386182" y="3315864"/>
                </a:lnTo>
                <a:lnTo>
                  <a:pt x="1356556" y="3276884"/>
                </a:lnTo>
                <a:lnTo>
                  <a:pt x="1326930" y="3239461"/>
                </a:lnTo>
                <a:lnTo>
                  <a:pt x="1295744" y="3203599"/>
                </a:lnTo>
                <a:lnTo>
                  <a:pt x="1259881" y="3172413"/>
                </a:lnTo>
                <a:lnTo>
                  <a:pt x="1225577" y="3144346"/>
                </a:lnTo>
                <a:lnTo>
                  <a:pt x="1186596" y="3122518"/>
                </a:lnTo>
                <a:lnTo>
                  <a:pt x="1144496" y="3103806"/>
                </a:lnTo>
                <a:lnTo>
                  <a:pt x="1099278" y="3088214"/>
                </a:lnTo>
                <a:lnTo>
                  <a:pt x="1052499" y="3074180"/>
                </a:lnTo>
                <a:lnTo>
                  <a:pt x="1005723" y="3061706"/>
                </a:lnTo>
                <a:lnTo>
                  <a:pt x="957386" y="3049231"/>
                </a:lnTo>
                <a:lnTo>
                  <a:pt x="912167" y="3035198"/>
                </a:lnTo>
                <a:lnTo>
                  <a:pt x="866948" y="3019606"/>
                </a:lnTo>
                <a:lnTo>
                  <a:pt x="824850" y="3000894"/>
                </a:lnTo>
                <a:lnTo>
                  <a:pt x="787426" y="2977505"/>
                </a:lnTo>
                <a:lnTo>
                  <a:pt x="753122" y="2949439"/>
                </a:lnTo>
                <a:lnTo>
                  <a:pt x="725057" y="2915136"/>
                </a:lnTo>
                <a:lnTo>
                  <a:pt x="701668" y="2877713"/>
                </a:lnTo>
                <a:lnTo>
                  <a:pt x="682956" y="2835613"/>
                </a:lnTo>
                <a:lnTo>
                  <a:pt x="667364" y="2790396"/>
                </a:lnTo>
                <a:lnTo>
                  <a:pt x="653331" y="2745177"/>
                </a:lnTo>
                <a:lnTo>
                  <a:pt x="640857" y="2696840"/>
                </a:lnTo>
                <a:lnTo>
                  <a:pt x="628382" y="2650063"/>
                </a:lnTo>
                <a:lnTo>
                  <a:pt x="614349" y="2603285"/>
                </a:lnTo>
                <a:lnTo>
                  <a:pt x="598756" y="2558065"/>
                </a:lnTo>
                <a:lnTo>
                  <a:pt x="580044" y="2515965"/>
                </a:lnTo>
                <a:lnTo>
                  <a:pt x="558214" y="2476984"/>
                </a:lnTo>
                <a:lnTo>
                  <a:pt x="530150" y="2442681"/>
                </a:lnTo>
                <a:lnTo>
                  <a:pt x="498963" y="2406817"/>
                </a:lnTo>
                <a:lnTo>
                  <a:pt x="463101" y="2375633"/>
                </a:lnTo>
                <a:lnTo>
                  <a:pt x="424118" y="2346007"/>
                </a:lnTo>
                <a:lnTo>
                  <a:pt x="385138" y="2316382"/>
                </a:lnTo>
                <a:lnTo>
                  <a:pt x="346157" y="2286756"/>
                </a:lnTo>
                <a:lnTo>
                  <a:pt x="308733" y="2257129"/>
                </a:lnTo>
                <a:lnTo>
                  <a:pt x="272871" y="2224386"/>
                </a:lnTo>
                <a:lnTo>
                  <a:pt x="241686" y="2191641"/>
                </a:lnTo>
                <a:lnTo>
                  <a:pt x="215179" y="2154219"/>
                </a:lnTo>
                <a:lnTo>
                  <a:pt x="194909" y="2115238"/>
                </a:lnTo>
                <a:lnTo>
                  <a:pt x="180876" y="2068461"/>
                </a:lnTo>
                <a:lnTo>
                  <a:pt x="174638" y="2020123"/>
                </a:lnTo>
                <a:lnTo>
                  <a:pt x="173078" y="1970225"/>
                </a:lnTo>
                <a:lnTo>
                  <a:pt x="177756" y="1917211"/>
                </a:lnTo>
                <a:lnTo>
                  <a:pt x="183993" y="1864197"/>
                </a:lnTo>
                <a:lnTo>
                  <a:pt x="191789" y="1811182"/>
                </a:lnTo>
                <a:lnTo>
                  <a:pt x="198027" y="1758167"/>
                </a:lnTo>
                <a:lnTo>
                  <a:pt x="201146" y="1705153"/>
                </a:lnTo>
                <a:lnTo>
                  <a:pt x="201146" y="1653697"/>
                </a:lnTo>
                <a:lnTo>
                  <a:pt x="194909" y="1605362"/>
                </a:lnTo>
                <a:lnTo>
                  <a:pt x="182434" y="1557024"/>
                </a:lnTo>
                <a:lnTo>
                  <a:pt x="163723" y="1511804"/>
                </a:lnTo>
                <a:lnTo>
                  <a:pt x="140335" y="1465027"/>
                </a:lnTo>
                <a:lnTo>
                  <a:pt x="113826" y="1418251"/>
                </a:lnTo>
                <a:lnTo>
                  <a:pt x="85761" y="1371472"/>
                </a:lnTo>
                <a:lnTo>
                  <a:pt x="59253" y="1326252"/>
                </a:lnTo>
                <a:lnTo>
                  <a:pt x="35863" y="1277917"/>
                </a:lnTo>
                <a:lnTo>
                  <a:pt x="17153" y="1231139"/>
                </a:lnTo>
                <a:lnTo>
                  <a:pt x="4679" y="1182801"/>
                </a:lnTo>
                <a:lnTo>
                  <a:pt x="0" y="1132905"/>
                </a:lnTo>
                <a:lnTo>
                  <a:pt x="4679" y="1083010"/>
                </a:lnTo>
                <a:lnTo>
                  <a:pt x="17153" y="1034673"/>
                </a:lnTo>
                <a:lnTo>
                  <a:pt x="35863" y="987895"/>
                </a:lnTo>
                <a:lnTo>
                  <a:pt x="59253" y="939559"/>
                </a:lnTo>
                <a:lnTo>
                  <a:pt x="85761" y="894339"/>
                </a:lnTo>
                <a:lnTo>
                  <a:pt x="113826" y="847563"/>
                </a:lnTo>
                <a:lnTo>
                  <a:pt x="140335" y="800784"/>
                </a:lnTo>
                <a:lnTo>
                  <a:pt x="163723" y="754007"/>
                </a:lnTo>
                <a:lnTo>
                  <a:pt x="182434" y="708787"/>
                </a:lnTo>
                <a:lnTo>
                  <a:pt x="194909" y="660451"/>
                </a:lnTo>
                <a:lnTo>
                  <a:pt x="201146" y="612115"/>
                </a:lnTo>
                <a:lnTo>
                  <a:pt x="201146" y="560659"/>
                </a:lnTo>
                <a:lnTo>
                  <a:pt x="198027" y="507644"/>
                </a:lnTo>
                <a:lnTo>
                  <a:pt x="191789" y="454630"/>
                </a:lnTo>
                <a:lnTo>
                  <a:pt x="183993" y="401614"/>
                </a:lnTo>
                <a:lnTo>
                  <a:pt x="177756" y="348600"/>
                </a:lnTo>
                <a:lnTo>
                  <a:pt x="173078" y="295586"/>
                </a:lnTo>
                <a:lnTo>
                  <a:pt x="174638" y="245689"/>
                </a:lnTo>
                <a:lnTo>
                  <a:pt x="180876" y="197353"/>
                </a:lnTo>
                <a:lnTo>
                  <a:pt x="194909" y="150574"/>
                </a:lnTo>
                <a:lnTo>
                  <a:pt x="215179" y="111594"/>
                </a:lnTo>
                <a:lnTo>
                  <a:pt x="241686" y="74171"/>
                </a:lnTo>
                <a:lnTo>
                  <a:pt x="272871" y="41427"/>
                </a:lnTo>
                <a:lnTo>
                  <a:pt x="308733" y="868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pic>
        <p:nvPicPr>
          <p:cNvPr id="5" name="Picture 4" descr="A cartoon of a child taking a shower&#10;&#10;Description automatically generated">
            <a:extLst>
              <a:ext uri="{FF2B5EF4-FFF2-40B4-BE49-F238E27FC236}">
                <a16:creationId xmlns:a16="http://schemas.microsoft.com/office/drawing/2014/main" id="{BA7B0841-25EA-9290-407E-BBAB117B3BC1}"/>
              </a:ext>
            </a:extLst>
          </p:cNvPr>
          <p:cNvPicPr>
            <a:picLocks noChangeAspect="1"/>
          </p:cNvPicPr>
          <p:nvPr/>
        </p:nvPicPr>
        <p:blipFill rotWithShape="1">
          <a:blip r:embed="rId3"/>
          <a:srcRect t="14160" r="-1" b="-1"/>
          <a:stretch/>
        </p:blipFill>
        <p:spPr>
          <a:xfrm>
            <a:off x="8075117" y="-1"/>
            <a:ext cx="4116885" cy="3585722"/>
          </a:xfrm>
          <a:custGeom>
            <a:avLst/>
            <a:gdLst/>
            <a:ahLst/>
            <a:cxnLst/>
            <a:rect l="l" t="t" r="r" b="b"/>
            <a:pathLst>
              <a:path w="4116885" h="3585722">
                <a:moveTo>
                  <a:pt x="371204" y="0"/>
                </a:moveTo>
                <a:lnTo>
                  <a:pt x="4116885" y="0"/>
                </a:lnTo>
                <a:lnTo>
                  <a:pt x="4116885" y="2920084"/>
                </a:lnTo>
                <a:lnTo>
                  <a:pt x="4083518" y="2934914"/>
                </a:lnTo>
                <a:lnTo>
                  <a:pt x="4040331" y="2949806"/>
                </a:lnTo>
                <a:lnTo>
                  <a:pt x="3997143" y="2963209"/>
                </a:lnTo>
                <a:lnTo>
                  <a:pt x="3950976" y="2975125"/>
                </a:lnTo>
                <a:lnTo>
                  <a:pt x="3906298" y="2987039"/>
                </a:lnTo>
                <a:lnTo>
                  <a:pt x="3861622" y="3000442"/>
                </a:lnTo>
                <a:lnTo>
                  <a:pt x="3818433" y="3015336"/>
                </a:lnTo>
                <a:lnTo>
                  <a:pt x="3778225" y="3033207"/>
                </a:lnTo>
                <a:lnTo>
                  <a:pt x="3740994" y="3054056"/>
                </a:lnTo>
                <a:lnTo>
                  <a:pt x="3708230" y="3080861"/>
                </a:lnTo>
                <a:lnTo>
                  <a:pt x="3673977" y="3110649"/>
                </a:lnTo>
                <a:lnTo>
                  <a:pt x="3644190" y="3144902"/>
                </a:lnTo>
                <a:lnTo>
                  <a:pt x="3615895" y="3180643"/>
                </a:lnTo>
                <a:lnTo>
                  <a:pt x="3587600" y="3217874"/>
                </a:lnTo>
                <a:lnTo>
                  <a:pt x="3559305" y="3255107"/>
                </a:lnTo>
                <a:lnTo>
                  <a:pt x="3531009" y="3290849"/>
                </a:lnTo>
                <a:lnTo>
                  <a:pt x="3499734" y="3325101"/>
                </a:lnTo>
                <a:lnTo>
                  <a:pt x="3468459" y="3354887"/>
                </a:lnTo>
                <a:lnTo>
                  <a:pt x="3432719" y="3380204"/>
                </a:lnTo>
                <a:lnTo>
                  <a:pt x="3395487" y="3399565"/>
                </a:lnTo>
                <a:lnTo>
                  <a:pt x="3350809" y="3412968"/>
                </a:lnTo>
                <a:lnTo>
                  <a:pt x="3304642" y="3418925"/>
                </a:lnTo>
                <a:lnTo>
                  <a:pt x="3256988" y="3420415"/>
                </a:lnTo>
                <a:lnTo>
                  <a:pt x="3206353" y="3415946"/>
                </a:lnTo>
                <a:lnTo>
                  <a:pt x="3155719" y="3409991"/>
                </a:lnTo>
                <a:lnTo>
                  <a:pt x="3105083" y="3402543"/>
                </a:lnTo>
                <a:lnTo>
                  <a:pt x="3054450" y="3396587"/>
                </a:lnTo>
                <a:lnTo>
                  <a:pt x="3003814" y="3393607"/>
                </a:lnTo>
                <a:lnTo>
                  <a:pt x="2954669" y="3393607"/>
                </a:lnTo>
                <a:lnTo>
                  <a:pt x="2908503" y="3399565"/>
                </a:lnTo>
                <a:lnTo>
                  <a:pt x="2860847" y="3411479"/>
                </a:lnTo>
                <a:lnTo>
                  <a:pt x="2817659" y="3429350"/>
                </a:lnTo>
                <a:lnTo>
                  <a:pt x="2772981" y="3453178"/>
                </a:lnTo>
                <a:lnTo>
                  <a:pt x="2728305" y="3477008"/>
                </a:lnTo>
                <a:lnTo>
                  <a:pt x="2683627" y="3503814"/>
                </a:lnTo>
                <a:lnTo>
                  <a:pt x="2640437" y="3529131"/>
                </a:lnTo>
                <a:lnTo>
                  <a:pt x="2594272" y="3551469"/>
                </a:lnTo>
                <a:lnTo>
                  <a:pt x="2549594" y="3569341"/>
                </a:lnTo>
                <a:lnTo>
                  <a:pt x="2503426" y="3581255"/>
                </a:lnTo>
                <a:lnTo>
                  <a:pt x="2455772" y="3585722"/>
                </a:lnTo>
                <a:lnTo>
                  <a:pt x="2408116" y="3581255"/>
                </a:lnTo>
                <a:lnTo>
                  <a:pt x="2361949" y="3569341"/>
                </a:lnTo>
                <a:lnTo>
                  <a:pt x="2317272" y="3551469"/>
                </a:lnTo>
                <a:lnTo>
                  <a:pt x="2271105" y="3529131"/>
                </a:lnTo>
                <a:lnTo>
                  <a:pt x="2227917" y="3503814"/>
                </a:lnTo>
                <a:lnTo>
                  <a:pt x="2183239" y="3477008"/>
                </a:lnTo>
                <a:lnTo>
                  <a:pt x="2138561" y="3453178"/>
                </a:lnTo>
                <a:lnTo>
                  <a:pt x="2093885" y="3429350"/>
                </a:lnTo>
                <a:lnTo>
                  <a:pt x="2049208" y="3411479"/>
                </a:lnTo>
                <a:lnTo>
                  <a:pt x="2003041" y="3399565"/>
                </a:lnTo>
                <a:lnTo>
                  <a:pt x="1956874" y="3393607"/>
                </a:lnTo>
                <a:lnTo>
                  <a:pt x="1907728" y="3393607"/>
                </a:lnTo>
                <a:lnTo>
                  <a:pt x="1857094" y="3396587"/>
                </a:lnTo>
                <a:lnTo>
                  <a:pt x="1806460" y="3402543"/>
                </a:lnTo>
                <a:lnTo>
                  <a:pt x="1755825" y="3409991"/>
                </a:lnTo>
                <a:lnTo>
                  <a:pt x="1705189" y="3415946"/>
                </a:lnTo>
                <a:lnTo>
                  <a:pt x="1654555" y="3420415"/>
                </a:lnTo>
                <a:lnTo>
                  <a:pt x="1606901" y="3418925"/>
                </a:lnTo>
                <a:lnTo>
                  <a:pt x="1560733" y="3412968"/>
                </a:lnTo>
                <a:lnTo>
                  <a:pt x="1516055" y="3399565"/>
                </a:lnTo>
                <a:lnTo>
                  <a:pt x="1478825" y="3380204"/>
                </a:lnTo>
                <a:lnTo>
                  <a:pt x="1443081" y="3354887"/>
                </a:lnTo>
                <a:lnTo>
                  <a:pt x="1411808" y="3325101"/>
                </a:lnTo>
                <a:lnTo>
                  <a:pt x="1380533" y="3290849"/>
                </a:lnTo>
                <a:lnTo>
                  <a:pt x="1352239" y="3255107"/>
                </a:lnTo>
                <a:lnTo>
                  <a:pt x="1323942" y="3217874"/>
                </a:lnTo>
                <a:lnTo>
                  <a:pt x="1295647" y="3180643"/>
                </a:lnTo>
                <a:lnTo>
                  <a:pt x="1267352" y="3144902"/>
                </a:lnTo>
                <a:lnTo>
                  <a:pt x="1237566" y="3110649"/>
                </a:lnTo>
                <a:lnTo>
                  <a:pt x="1203314" y="3080861"/>
                </a:lnTo>
                <a:lnTo>
                  <a:pt x="1170550" y="3054056"/>
                </a:lnTo>
                <a:lnTo>
                  <a:pt x="1133319" y="3033207"/>
                </a:lnTo>
                <a:lnTo>
                  <a:pt x="1093109" y="3015336"/>
                </a:lnTo>
                <a:lnTo>
                  <a:pt x="1049921" y="3000442"/>
                </a:lnTo>
                <a:lnTo>
                  <a:pt x="1005242" y="2987039"/>
                </a:lnTo>
                <a:lnTo>
                  <a:pt x="960566" y="2975125"/>
                </a:lnTo>
                <a:lnTo>
                  <a:pt x="914400" y="2963209"/>
                </a:lnTo>
                <a:lnTo>
                  <a:pt x="871211" y="2949806"/>
                </a:lnTo>
                <a:lnTo>
                  <a:pt x="828022" y="2934914"/>
                </a:lnTo>
                <a:lnTo>
                  <a:pt x="787813" y="2917043"/>
                </a:lnTo>
                <a:lnTo>
                  <a:pt x="752072" y="2894704"/>
                </a:lnTo>
                <a:lnTo>
                  <a:pt x="719306" y="2867898"/>
                </a:lnTo>
                <a:lnTo>
                  <a:pt x="692502" y="2835134"/>
                </a:lnTo>
                <a:lnTo>
                  <a:pt x="670163" y="2799391"/>
                </a:lnTo>
                <a:lnTo>
                  <a:pt x="652291" y="2759180"/>
                </a:lnTo>
                <a:lnTo>
                  <a:pt x="637399" y="2715993"/>
                </a:lnTo>
                <a:lnTo>
                  <a:pt x="623997" y="2672804"/>
                </a:lnTo>
                <a:lnTo>
                  <a:pt x="612083" y="2626638"/>
                </a:lnTo>
                <a:lnTo>
                  <a:pt x="600169" y="2581960"/>
                </a:lnTo>
                <a:lnTo>
                  <a:pt x="586764" y="2537281"/>
                </a:lnTo>
                <a:lnTo>
                  <a:pt x="571872" y="2494092"/>
                </a:lnTo>
                <a:lnTo>
                  <a:pt x="554000" y="2453882"/>
                </a:lnTo>
                <a:lnTo>
                  <a:pt x="533152" y="2416651"/>
                </a:lnTo>
                <a:lnTo>
                  <a:pt x="506346" y="2383887"/>
                </a:lnTo>
                <a:lnTo>
                  <a:pt x="476561" y="2349633"/>
                </a:lnTo>
                <a:lnTo>
                  <a:pt x="442308" y="2319849"/>
                </a:lnTo>
                <a:lnTo>
                  <a:pt x="405075" y="2291554"/>
                </a:lnTo>
                <a:lnTo>
                  <a:pt x="367844" y="2263257"/>
                </a:lnTo>
                <a:lnTo>
                  <a:pt x="330615" y="2234962"/>
                </a:lnTo>
                <a:lnTo>
                  <a:pt x="294872" y="2206664"/>
                </a:lnTo>
                <a:lnTo>
                  <a:pt x="260619" y="2175390"/>
                </a:lnTo>
                <a:lnTo>
                  <a:pt x="230835" y="2144116"/>
                </a:lnTo>
                <a:lnTo>
                  <a:pt x="205519" y="2108372"/>
                </a:lnTo>
                <a:lnTo>
                  <a:pt x="186158" y="2071141"/>
                </a:lnTo>
                <a:lnTo>
                  <a:pt x="172755" y="2026465"/>
                </a:lnTo>
                <a:lnTo>
                  <a:pt x="166797" y="1980297"/>
                </a:lnTo>
                <a:lnTo>
                  <a:pt x="165306" y="1932640"/>
                </a:lnTo>
                <a:lnTo>
                  <a:pt x="169775" y="1882006"/>
                </a:lnTo>
                <a:lnTo>
                  <a:pt x="175733" y="1831370"/>
                </a:lnTo>
                <a:lnTo>
                  <a:pt x="183178" y="1780735"/>
                </a:lnTo>
                <a:lnTo>
                  <a:pt x="189136" y="1730101"/>
                </a:lnTo>
                <a:lnTo>
                  <a:pt x="192116" y="1679466"/>
                </a:lnTo>
                <a:lnTo>
                  <a:pt x="192116" y="1630319"/>
                </a:lnTo>
                <a:lnTo>
                  <a:pt x="186158" y="1584152"/>
                </a:lnTo>
                <a:lnTo>
                  <a:pt x="174244" y="1537986"/>
                </a:lnTo>
                <a:lnTo>
                  <a:pt x="156372" y="1494795"/>
                </a:lnTo>
                <a:lnTo>
                  <a:pt x="134033" y="1450119"/>
                </a:lnTo>
                <a:lnTo>
                  <a:pt x="108716" y="1405442"/>
                </a:lnTo>
                <a:lnTo>
                  <a:pt x="81910" y="1360762"/>
                </a:lnTo>
                <a:lnTo>
                  <a:pt x="56594" y="1317574"/>
                </a:lnTo>
                <a:lnTo>
                  <a:pt x="34253" y="1271407"/>
                </a:lnTo>
                <a:lnTo>
                  <a:pt x="16383" y="1226729"/>
                </a:lnTo>
                <a:lnTo>
                  <a:pt x="4469" y="1180561"/>
                </a:lnTo>
                <a:lnTo>
                  <a:pt x="0" y="1132905"/>
                </a:lnTo>
                <a:lnTo>
                  <a:pt x="4469" y="1085249"/>
                </a:lnTo>
                <a:lnTo>
                  <a:pt x="16383" y="1039083"/>
                </a:lnTo>
                <a:lnTo>
                  <a:pt x="34253" y="994403"/>
                </a:lnTo>
                <a:lnTo>
                  <a:pt x="56594" y="948238"/>
                </a:lnTo>
                <a:lnTo>
                  <a:pt x="81910" y="905048"/>
                </a:lnTo>
                <a:lnTo>
                  <a:pt x="108716" y="860370"/>
                </a:lnTo>
                <a:lnTo>
                  <a:pt x="134033" y="815693"/>
                </a:lnTo>
                <a:lnTo>
                  <a:pt x="156372" y="771015"/>
                </a:lnTo>
                <a:lnTo>
                  <a:pt x="174244" y="727825"/>
                </a:lnTo>
                <a:lnTo>
                  <a:pt x="186158" y="681658"/>
                </a:lnTo>
                <a:lnTo>
                  <a:pt x="192116" y="635491"/>
                </a:lnTo>
                <a:lnTo>
                  <a:pt x="192116" y="586346"/>
                </a:lnTo>
                <a:lnTo>
                  <a:pt x="189136" y="535711"/>
                </a:lnTo>
                <a:lnTo>
                  <a:pt x="183178" y="485075"/>
                </a:lnTo>
                <a:lnTo>
                  <a:pt x="175733" y="434440"/>
                </a:lnTo>
                <a:lnTo>
                  <a:pt x="169775" y="383806"/>
                </a:lnTo>
                <a:lnTo>
                  <a:pt x="165306" y="333172"/>
                </a:lnTo>
                <a:lnTo>
                  <a:pt x="166797" y="285515"/>
                </a:lnTo>
                <a:lnTo>
                  <a:pt x="172755" y="239348"/>
                </a:lnTo>
                <a:lnTo>
                  <a:pt x="186158" y="194669"/>
                </a:lnTo>
                <a:lnTo>
                  <a:pt x="205519" y="157438"/>
                </a:lnTo>
                <a:lnTo>
                  <a:pt x="230835" y="121696"/>
                </a:lnTo>
                <a:lnTo>
                  <a:pt x="260619" y="90421"/>
                </a:lnTo>
                <a:lnTo>
                  <a:pt x="294872" y="59147"/>
                </a:lnTo>
                <a:lnTo>
                  <a:pt x="330615" y="30850"/>
                </a:lnTo>
                <a:lnTo>
                  <a:pt x="367844" y="2553"/>
                </a:lnTo>
                <a:close/>
              </a:path>
            </a:pathLst>
          </a:custGeom>
        </p:spPr>
      </p:pic>
      <p:sp>
        <p:nvSpPr>
          <p:cNvPr id="14" name="Freeform: Shape 13">
            <a:extLst>
              <a:ext uri="{FF2B5EF4-FFF2-40B4-BE49-F238E27FC236}">
                <a16:creationId xmlns:a16="http://schemas.microsoft.com/office/drawing/2014/main" id="{2AD292BD-58D8-4261-AD54-80C939F13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8598" y="3909952"/>
            <a:ext cx="3313402" cy="2948047"/>
          </a:xfrm>
          <a:custGeom>
            <a:avLst/>
            <a:gdLst>
              <a:gd name="connsiteX0" fmla="*/ 1934947 w 3313402"/>
              <a:gd name="connsiteY0" fmla="*/ 0 h 2948047"/>
              <a:gd name="connsiteX1" fmla="*/ 1972495 w 3313402"/>
              <a:gd name="connsiteY1" fmla="*/ 3519 h 2948047"/>
              <a:gd name="connsiteX2" fmla="*/ 2008871 w 3313402"/>
              <a:gd name="connsiteY2" fmla="*/ 12907 h 2948047"/>
              <a:gd name="connsiteX3" fmla="*/ 2044074 w 3313402"/>
              <a:gd name="connsiteY3" fmla="*/ 26988 h 2948047"/>
              <a:gd name="connsiteX4" fmla="*/ 2080448 w 3313402"/>
              <a:gd name="connsiteY4" fmla="*/ 44589 h 2948047"/>
              <a:gd name="connsiteX5" fmla="*/ 2114478 w 3313402"/>
              <a:gd name="connsiteY5" fmla="*/ 64537 h 2948047"/>
              <a:gd name="connsiteX6" fmla="*/ 2149681 w 3313402"/>
              <a:gd name="connsiteY6" fmla="*/ 85659 h 2948047"/>
              <a:gd name="connsiteX7" fmla="*/ 2184882 w 3313402"/>
              <a:gd name="connsiteY7" fmla="*/ 104433 h 2948047"/>
              <a:gd name="connsiteX8" fmla="*/ 2220084 w 3313402"/>
              <a:gd name="connsiteY8" fmla="*/ 123208 h 2948047"/>
              <a:gd name="connsiteX9" fmla="*/ 2254113 w 3313402"/>
              <a:gd name="connsiteY9" fmla="*/ 137288 h 2948047"/>
              <a:gd name="connsiteX10" fmla="*/ 2291662 w 3313402"/>
              <a:gd name="connsiteY10" fmla="*/ 146675 h 2948047"/>
              <a:gd name="connsiteX11" fmla="*/ 2328037 w 3313402"/>
              <a:gd name="connsiteY11" fmla="*/ 151369 h 2948047"/>
              <a:gd name="connsiteX12" fmla="*/ 2366759 w 3313402"/>
              <a:gd name="connsiteY12" fmla="*/ 151369 h 2948047"/>
              <a:gd name="connsiteX13" fmla="*/ 2406656 w 3313402"/>
              <a:gd name="connsiteY13" fmla="*/ 149023 h 2948047"/>
              <a:gd name="connsiteX14" fmla="*/ 2446551 w 3313402"/>
              <a:gd name="connsiteY14" fmla="*/ 144329 h 2948047"/>
              <a:gd name="connsiteX15" fmla="*/ 2486448 w 3313402"/>
              <a:gd name="connsiteY15" fmla="*/ 138462 h 2948047"/>
              <a:gd name="connsiteX16" fmla="*/ 2526343 w 3313402"/>
              <a:gd name="connsiteY16" fmla="*/ 133769 h 2948047"/>
              <a:gd name="connsiteX17" fmla="*/ 2566239 w 3313402"/>
              <a:gd name="connsiteY17" fmla="*/ 130247 h 2948047"/>
              <a:gd name="connsiteX18" fmla="*/ 2603787 w 3313402"/>
              <a:gd name="connsiteY18" fmla="*/ 131421 h 2948047"/>
              <a:gd name="connsiteX19" fmla="*/ 2640163 w 3313402"/>
              <a:gd name="connsiteY19" fmla="*/ 136115 h 2948047"/>
              <a:gd name="connsiteX20" fmla="*/ 2675366 w 3313402"/>
              <a:gd name="connsiteY20" fmla="*/ 146675 h 2948047"/>
              <a:gd name="connsiteX21" fmla="*/ 2704702 w 3313402"/>
              <a:gd name="connsiteY21" fmla="*/ 161930 h 2948047"/>
              <a:gd name="connsiteX22" fmla="*/ 2732862 w 3313402"/>
              <a:gd name="connsiteY22" fmla="*/ 181878 h 2948047"/>
              <a:gd name="connsiteX23" fmla="*/ 2757504 w 3313402"/>
              <a:gd name="connsiteY23" fmla="*/ 205346 h 2948047"/>
              <a:gd name="connsiteX24" fmla="*/ 2782146 w 3313402"/>
              <a:gd name="connsiteY24" fmla="*/ 232334 h 2948047"/>
              <a:gd name="connsiteX25" fmla="*/ 2804440 w 3313402"/>
              <a:gd name="connsiteY25" fmla="*/ 260495 h 2948047"/>
              <a:gd name="connsiteX26" fmla="*/ 2826735 w 3313402"/>
              <a:gd name="connsiteY26" fmla="*/ 289831 h 2948047"/>
              <a:gd name="connsiteX27" fmla="*/ 2849030 w 3313402"/>
              <a:gd name="connsiteY27" fmla="*/ 319166 h 2948047"/>
              <a:gd name="connsiteX28" fmla="*/ 2871324 w 3313402"/>
              <a:gd name="connsiteY28" fmla="*/ 347327 h 2948047"/>
              <a:gd name="connsiteX29" fmla="*/ 2894793 w 3313402"/>
              <a:gd name="connsiteY29" fmla="*/ 374315 h 2948047"/>
              <a:gd name="connsiteX30" fmla="*/ 2921781 w 3313402"/>
              <a:gd name="connsiteY30" fmla="*/ 397785 h 2948047"/>
              <a:gd name="connsiteX31" fmla="*/ 2947597 w 3313402"/>
              <a:gd name="connsiteY31" fmla="*/ 418906 h 2948047"/>
              <a:gd name="connsiteX32" fmla="*/ 2976931 w 3313402"/>
              <a:gd name="connsiteY32" fmla="*/ 435332 h 2948047"/>
              <a:gd name="connsiteX33" fmla="*/ 3008614 w 3313402"/>
              <a:gd name="connsiteY33" fmla="*/ 449413 h 2948047"/>
              <a:gd name="connsiteX34" fmla="*/ 3042641 w 3313402"/>
              <a:gd name="connsiteY34" fmla="*/ 461147 h 2948047"/>
              <a:gd name="connsiteX35" fmla="*/ 3077843 w 3313402"/>
              <a:gd name="connsiteY35" fmla="*/ 471708 h 2948047"/>
              <a:gd name="connsiteX36" fmla="*/ 3113046 w 3313402"/>
              <a:gd name="connsiteY36" fmla="*/ 481096 h 2948047"/>
              <a:gd name="connsiteX37" fmla="*/ 3149422 w 3313402"/>
              <a:gd name="connsiteY37" fmla="*/ 490483 h 2948047"/>
              <a:gd name="connsiteX38" fmla="*/ 3183450 w 3313402"/>
              <a:gd name="connsiteY38" fmla="*/ 501044 h 2948047"/>
              <a:gd name="connsiteX39" fmla="*/ 3217478 w 3313402"/>
              <a:gd name="connsiteY39" fmla="*/ 512777 h 2948047"/>
              <a:gd name="connsiteX40" fmla="*/ 3249161 w 3313402"/>
              <a:gd name="connsiteY40" fmla="*/ 526859 h 2948047"/>
              <a:gd name="connsiteX41" fmla="*/ 3277323 w 3313402"/>
              <a:gd name="connsiteY41" fmla="*/ 544460 h 2948047"/>
              <a:gd name="connsiteX42" fmla="*/ 3303139 w 3313402"/>
              <a:gd name="connsiteY42" fmla="*/ 565581 h 2948047"/>
              <a:gd name="connsiteX43" fmla="*/ 3313402 w 3313402"/>
              <a:gd name="connsiteY43" fmla="*/ 578126 h 2948047"/>
              <a:gd name="connsiteX44" fmla="*/ 3313402 w 3313402"/>
              <a:gd name="connsiteY44" fmla="*/ 2948047 h 2948047"/>
              <a:gd name="connsiteX45" fmla="*/ 422306 w 3313402"/>
              <a:gd name="connsiteY45" fmla="*/ 2948047 h 2948047"/>
              <a:gd name="connsiteX46" fmla="*/ 420079 w 3313402"/>
              <a:gd name="connsiteY46" fmla="*/ 2944070 h 2948047"/>
              <a:gd name="connsiteX47" fmla="*/ 398960 w 3313402"/>
              <a:gd name="connsiteY47" fmla="*/ 2918255 h 2948047"/>
              <a:gd name="connsiteX48" fmla="*/ 375490 w 3313402"/>
              <a:gd name="connsiteY48" fmla="*/ 2891267 h 2948047"/>
              <a:gd name="connsiteX49" fmla="*/ 348502 w 3313402"/>
              <a:gd name="connsiteY49" fmla="*/ 2867799 h 2948047"/>
              <a:gd name="connsiteX50" fmla="*/ 319166 w 3313402"/>
              <a:gd name="connsiteY50" fmla="*/ 2845505 h 2948047"/>
              <a:gd name="connsiteX51" fmla="*/ 289832 w 3313402"/>
              <a:gd name="connsiteY51" fmla="*/ 2823210 h 2948047"/>
              <a:gd name="connsiteX52" fmla="*/ 260497 w 3313402"/>
              <a:gd name="connsiteY52" fmla="*/ 2800916 h 2948047"/>
              <a:gd name="connsiteX53" fmla="*/ 232334 w 3313402"/>
              <a:gd name="connsiteY53" fmla="*/ 2778620 h 2948047"/>
              <a:gd name="connsiteX54" fmla="*/ 205346 w 3313402"/>
              <a:gd name="connsiteY54" fmla="*/ 2753979 h 2948047"/>
              <a:gd name="connsiteX55" fmla="*/ 181878 w 3313402"/>
              <a:gd name="connsiteY55" fmla="*/ 2729338 h 2948047"/>
              <a:gd name="connsiteX56" fmla="*/ 161931 w 3313402"/>
              <a:gd name="connsiteY56" fmla="*/ 2701176 h 2948047"/>
              <a:gd name="connsiteX57" fmla="*/ 146677 w 3313402"/>
              <a:gd name="connsiteY57" fmla="*/ 2671841 h 2948047"/>
              <a:gd name="connsiteX58" fmla="*/ 136116 w 3313402"/>
              <a:gd name="connsiteY58" fmla="*/ 2636640 h 2948047"/>
              <a:gd name="connsiteX59" fmla="*/ 131422 w 3313402"/>
              <a:gd name="connsiteY59" fmla="*/ 2600264 h 2948047"/>
              <a:gd name="connsiteX60" fmla="*/ 130248 w 3313402"/>
              <a:gd name="connsiteY60" fmla="*/ 2562713 h 2948047"/>
              <a:gd name="connsiteX61" fmla="*/ 133769 w 3313402"/>
              <a:gd name="connsiteY61" fmla="*/ 2522818 h 2948047"/>
              <a:gd name="connsiteX62" fmla="*/ 138462 w 3313402"/>
              <a:gd name="connsiteY62" fmla="*/ 2482923 h 2948047"/>
              <a:gd name="connsiteX63" fmla="*/ 144329 w 3313402"/>
              <a:gd name="connsiteY63" fmla="*/ 2443026 h 2948047"/>
              <a:gd name="connsiteX64" fmla="*/ 149023 w 3313402"/>
              <a:gd name="connsiteY64" fmla="*/ 2403131 h 2948047"/>
              <a:gd name="connsiteX65" fmla="*/ 151371 w 3313402"/>
              <a:gd name="connsiteY65" fmla="*/ 2363236 h 2948047"/>
              <a:gd name="connsiteX66" fmla="*/ 151371 w 3313402"/>
              <a:gd name="connsiteY66" fmla="*/ 2324513 h 2948047"/>
              <a:gd name="connsiteX67" fmla="*/ 146677 w 3313402"/>
              <a:gd name="connsiteY67" fmla="*/ 2288138 h 2948047"/>
              <a:gd name="connsiteX68" fmla="*/ 137289 w 3313402"/>
              <a:gd name="connsiteY68" fmla="*/ 2251763 h 2948047"/>
              <a:gd name="connsiteX69" fmla="*/ 123208 w 3313402"/>
              <a:gd name="connsiteY69" fmla="*/ 2217733 h 2948047"/>
              <a:gd name="connsiteX70" fmla="*/ 105607 w 3313402"/>
              <a:gd name="connsiteY70" fmla="*/ 2182531 h 2948047"/>
              <a:gd name="connsiteX71" fmla="*/ 85659 w 3313402"/>
              <a:gd name="connsiteY71" fmla="*/ 2147330 h 2948047"/>
              <a:gd name="connsiteX72" fmla="*/ 64538 w 3313402"/>
              <a:gd name="connsiteY72" fmla="*/ 2112127 h 2948047"/>
              <a:gd name="connsiteX73" fmla="*/ 44590 w 3313402"/>
              <a:gd name="connsiteY73" fmla="*/ 2078098 h 2948047"/>
              <a:gd name="connsiteX74" fmla="*/ 26988 w 3313402"/>
              <a:gd name="connsiteY74" fmla="*/ 2041723 h 2948047"/>
              <a:gd name="connsiteX75" fmla="*/ 12908 w 3313402"/>
              <a:gd name="connsiteY75" fmla="*/ 2006521 h 2948047"/>
              <a:gd name="connsiteX76" fmla="*/ 3521 w 3313402"/>
              <a:gd name="connsiteY76" fmla="*/ 1970145 h 2948047"/>
              <a:gd name="connsiteX77" fmla="*/ 0 w 3313402"/>
              <a:gd name="connsiteY77" fmla="*/ 1932596 h 2948047"/>
              <a:gd name="connsiteX78" fmla="*/ 3521 w 3313402"/>
              <a:gd name="connsiteY78" fmla="*/ 1895048 h 2948047"/>
              <a:gd name="connsiteX79" fmla="*/ 12908 w 3313402"/>
              <a:gd name="connsiteY79" fmla="*/ 1858672 h 2948047"/>
              <a:gd name="connsiteX80" fmla="*/ 26988 w 3313402"/>
              <a:gd name="connsiteY80" fmla="*/ 1823470 h 2948047"/>
              <a:gd name="connsiteX81" fmla="*/ 44590 w 3313402"/>
              <a:gd name="connsiteY81" fmla="*/ 1787095 h 2948047"/>
              <a:gd name="connsiteX82" fmla="*/ 64538 w 3313402"/>
              <a:gd name="connsiteY82" fmla="*/ 1753065 h 2948047"/>
              <a:gd name="connsiteX83" fmla="*/ 85659 w 3313402"/>
              <a:gd name="connsiteY83" fmla="*/ 1717864 h 2948047"/>
              <a:gd name="connsiteX84" fmla="*/ 105607 w 3313402"/>
              <a:gd name="connsiteY84" fmla="*/ 1682661 h 2948047"/>
              <a:gd name="connsiteX85" fmla="*/ 123208 w 3313402"/>
              <a:gd name="connsiteY85" fmla="*/ 1647460 h 2948047"/>
              <a:gd name="connsiteX86" fmla="*/ 137289 w 3313402"/>
              <a:gd name="connsiteY86" fmla="*/ 1613430 h 2948047"/>
              <a:gd name="connsiteX87" fmla="*/ 146677 w 3313402"/>
              <a:gd name="connsiteY87" fmla="*/ 1577054 h 2948047"/>
              <a:gd name="connsiteX88" fmla="*/ 151371 w 3313402"/>
              <a:gd name="connsiteY88" fmla="*/ 1540680 h 2948047"/>
              <a:gd name="connsiteX89" fmla="*/ 151371 w 3313402"/>
              <a:gd name="connsiteY89" fmla="*/ 1501958 h 2948047"/>
              <a:gd name="connsiteX90" fmla="*/ 149023 w 3313402"/>
              <a:gd name="connsiteY90" fmla="*/ 1462061 h 2948047"/>
              <a:gd name="connsiteX91" fmla="*/ 144329 w 3313402"/>
              <a:gd name="connsiteY91" fmla="*/ 1422166 h 2948047"/>
              <a:gd name="connsiteX92" fmla="*/ 138462 w 3313402"/>
              <a:gd name="connsiteY92" fmla="*/ 1382269 h 2948047"/>
              <a:gd name="connsiteX93" fmla="*/ 133769 w 3313402"/>
              <a:gd name="connsiteY93" fmla="*/ 1342374 h 2948047"/>
              <a:gd name="connsiteX94" fmla="*/ 130248 w 3313402"/>
              <a:gd name="connsiteY94" fmla="*/ 1302479 h 2948047"/>
              <a:gd name="connsiteX95" fmla="*/ 131422 w 3313402"/>
              <a:gd name="connsiteY95" fmla="*/ 1264930 h 2948047"/>
              <a:gd name="connsiteX96" fmla="*/ 136116 w 3313402"/>
              <a:gd name="connsiteY96" fmla="*/ 1228554 h 2948047"/>
              <a:gd name="connsiteX97" fmla="*/ 146677 w 3313402"/>
              <a:gd name="connsiteY97" fmla="*/ 1193352 h 2948047"/>
              <a:gd name="connsiteX98" fmla="*/ 161931 w 3313402"/>
              <a:gd name="connsiteY98" fmla="*/ 1164017 h 2948047"/>
              <a:gd name="connsiteX99" fmla="*/ 181878 w 3313402"/>
              <a:gd name="connsiteY99" fmla="*/ 1135856 h 2948047"/>
              <a:gd name="connsiteX100" fmla="*/ 205346 w 3313402"/>
              <a:gd name="connsiteY100" fmla="*/ 1111214 h 2948047"/>
              <a:gd name="connsiteX101" fmla="*/ 232334 w 3313402"/>
              <a:gd name="connsiteY101" fmla="*/ 1086573 h 2948047"/>
              <a:gd name="connsiteX102" fmla="*/ 260497 w 3313402"/>
              <a:gd name="connsiteY102" fmla="*/ 1064277 h 2948047"/>
              <a:gd name="connsiteX103" fmla="*/ 289832 w 3313402"/>
              <a:gd name="connsiteY103" fmla="*/ 1041982 h 2948047"/>
              <a:gd name="connsiteX104" fmla="*/ 319166 w 3313402"/>
              <a:gd name="connsiteY104" fmla="*/ 1019688 h 2948047"/>
              <a:gd name="connsiteX105" fmla="*/ 348502 w 3313402"/>
              <a:gd name="connsiteY105" fmla="*/ 997393 h 2948047"/>
              <a:gd name="connsiteX106" fmla="*/ 375490 w 3313402"/>
              <a:gd name="connsiteY106" fmla="*/ 973926 h 2948047"/>
              <a:gd name="connsiteX107" fmla="*/ 398960 w 3313402"/>
              <a:gd name="connsiteY107" fmla="*/ 946938 h 2948047"/>
              <a:gd name="connsiteX108" fmla="*/ 420079 w 3313402"/>
              <a:gd name="connsiteY108" fmla="*/ 921122 h 2948047"/>
              <a:gd name="connsiteX109" fmla="*/ 436507 w 3313402"/>
              <a:gd name="connsiteY109" fmla="*/ 891788 h 2948047"/>
              <a:gd name="connsiteX110" fmla="*/ 450588 w 3313402"/>
              <a:gd name="connsiteY110" fmla="*/ 860106 h 2948047"/>
              <a:gd name="connsiteX111" fmla="*/ 462322 w 3313402"/>
              <a:gd name="connsiteY111" fmla="*/ 826076 h 2948047"/>
              <a:gd name="connsiteX112" fmla="*/ 472883 w 3313402"/>
              <a:gd name="connsiteY112" fmla="*/ 790874 h 2948047"/>
              <a:gd name="connsiteX113" fmla="*/ 482271 w 3313402"/>
              <a:gd name="connsiteY113" fmla="*/ 755672 h 2948047"/>
              <a:gd name="connsiteX114" fmla="*/ 491658 w 3313402"/>
              <a:gd name="connsiteY114" fmla="*/ 719297 h 2948047"/>
              <a:gd name="connsiteX115" fmla="*/ 502219 w 3313402"/>
              <a:gd name="connsiteY115" fmla="*/ 685268 h 2948047"/>
              <a:gd name="connsiteX116" fmla="*/ 513952 w 3313402"/>
              <a:gd name="connsiteY116" fmla="*/ 651238 h 2948047"/>
              <a:gd name="connsiteX117" fmla="*/ 528034 w 3313402"/>
              <a:gd name="connsiteY117" fmla="*/ 619558 h 2948047"/>
              <a:gd name="connsiteX118" fmla="*/ 545635 w 3313402"/>
              <a:gd name="connsiteY118" fmla="*/ 591396 h 2948047"/>
              <a:gd name="connsiteX119" fmla="*/ 566755 w 3313402"/>
              <a:gd name="connsiteY119" fmla="*/ 565581 h 2948047"/>
              <a:gd name="connsiteX120" fmla="*/ 592570 w 3313402"/>
              <a:gd name="connsiteY120" fmla="*/ 544460 h 2948047"/>
              <a:gd name="connsiteX121" fmla="*/ 620733 w 3313402"/>
              <a:gd name="connsiteY121" fmla="*/ 526859 h 2948047"/>
              <a:gd name="connsiteX122" fmla="*/ 652413 w 3313402"/>
              <a:gd name="connsiteY122" fmla="*/ 512777 h 2948047"/>
              <a:gd name="connsiteX123" fmla="*/ 686443 w 3313402"/>
              <a:gd name="connsiteY123" fmla="*/ 501044 h 2948047"/>
              <a:gd name="connsiteX124" fmla="*/ 720472 w 3313402"/>
              <a:gd name="connsiteY124" fmla="*/ 490483 h 2948047"/>
              <a:gd name="connsiteX125" fmla="*/ 756848 w 3313402"/>
              <a:gd name="connsiteY125" fmla="*/ 481096 h 2948047"/>
              <a:gd name="connsiteX126" fmla="*/ 792049 w 3313402"/>
              <a:gd name="connsiteY126" fmla="*/ 471708 h 2948047"/>
              <a:gd name="connsiteX127" fmla="*/ 827252 w 3313402"/>
              <a:gd name="connsiteY127" fmla="*/ 461147 h 2948047"/>
              <a:gd name="connsiteX128" fmla="*/ 861280 w 3313402"/>
              <a:gd name="connsiteY128" fmla="*/ 449413 h 2948047"/>
              <a:gd name="connsiteX129" fmla="*/ 892962 w 3313402"/>
              <a:gd name="connsiteY129" fmla="*/ 435332 h 2948047"/>
              <a:gd name="connsiteX130" fmla="*/ 922297 w 3313402"/>
              <a:gd name="connsiteY130" fmla="*/ 418906 h 2948047"/>
              <a:gd name="connsiteX131" fmla="*/ 948112 w 3313402"/>
              <a:gd name="connsiteY131" fmla="*/ 397785 h 2948047"/>
              <a:gd name="connsiteX132" fmla="*/ 975101 w 3313402"/>
              <a:gd name="connsiteY132" fmla="*/ 374315 h 2948047"/>
              <a:gd name="connsiteX133" fmla="*/ 998569 w 3313402"/>
              <a:gd name="connsiteY133" fmla="*/ 347327 h 2948047"/>
              <a:gd name="connsiteX134" fmla="*/ 1020864 w 3313402"/>
              <a:gd name="connsiteY134" fmla="*/ 319166 h 2948047"/>
              <a:gd name="connsiteX135" fmla="*/ 1043158 w 3313402"/>
              <a:gd name="connsiteY135" fmla="*/ 289831 h 2948047"/>
              <a:gd name="connsiteX136" fmla="*/ 1065453 w 3313402"/>
              <a:gd name="connsiteY136" fmla="*/ 260495 h 2948047"/>
              <a:gd name="connsiteX137" fmla="*/ 1087747 w 3313402"/>
              <a:gd name="connsiteY137" fmla="*/ 232334 h 2948047"/>
              <a:gd name="connsiteX138" fmla="*/ 1112390 w 3313402"/>
              <a:gd name="connsiteY138" fmla="*/ 205346 h 2948047"/>
              <a:gd name="connsiteX139" fmla="*/ 1137030 w 3313402"/>
              <a:gd name="connsiteY139" fmla="*/ 181878 h 2948047"/>
              <a:gd name="connsiteX140" fmla="*/ 1165193 w 3313402"/>
              <a:gd name="connsiteY140" fmla="*/ 161930 h 2948047"/>
              <a:gd name="connsiteX141" fmla="*/ 1194528 w 3313402"/>
              <a:gd name="connsiteY141" fmla="*/ 146675 h 2948047"/>
              <a:gd name="connsiteX142" fmla="*/ 1229731 w 3313402"/>
              <a:gd name="connsiteY142" fmla="*/ 136115 h 2948047"/>
              <a:gd name="connsiteX143" fmla="*/ 1266106 w 3313402"/>
              <a:gd name="connsiteY143" fmla="*/ 131421 h 2948047"/>
              <a:gd name="connsiteX144" fmla="*/ 1303654 w 3313402"/>
              <a:gd name="connsiteY144" fmla="*/ 130247 h 2948047"/>
              <a:gd name="connsiteX145" fmla="*/ 1343549 w 3313402"/>
              <a:gd name="connsiteY145" fmla="*/ 133769 h 2948047"/>
              <a:gd name="connsiteX146" fmla="*/ 1383446 w 3313402"/>
              <a:gd name="connsiteY146" fmla="*/ 138462 h 2948047"/>
              <a:gd name="connsiteX147" fmla="*/ 1423342 w 3313402"/>
              <a:gd name="connsiteY147" fmla="*/ 144329 h 2948047"/>
              <a:gd name="connsiteX148" fmla="*/ 1463237 w 3313402"/>
              <a:gd name="connsiteY148" fmla="*/ 149023 h 2948047"/>
              <a:gd name="connsiteX149" fmla="*/ 1503133 w 3313402"/>
              <a:gd name="connsiteY149" fmla="*/ 151369 h 2948047"/>
              <a:gd name="connsiteX150" fmla="*/ 1541856 w 3313402"/>
              <a:gd name="connsiteY150" fmla="*/ 151369 h 2948047"/>
              <a:gd name="connsiteX151" fmla="*/ 1578232 w 3313402"/>
              <a:gd name="connsiteY151" fmla="*/ 146675 h 2948047"/>
              <a:gd name="connsiteX152" fmla="*/ 1614608 w 3313402"/>
              <a:gd name="connsiteY152" fmla="*/ 137288 h 2948047"/>
              <a:gd name="connsiteX153" fmla="*/ 1649810 w 3313402"/>
              <a:gd name="connsiteY153" fmla="*/ 123208 h 2948047"/>
              <a:gd name="connsiteX154" fmla="*/ 1685011 w 3313402"/>
              <a:gd name="connsiteY154" fmla="*/ 104433 h 2948047"/>
              <a:gd name="connsiteX155" fmla="*/ 1720214 w 3313402"/>
              <a:gd name="connsiteY155" fmla="*/ 85659 h 2948047"/>
              <a:gd name="connsiteX156" fmla="*/ 1755415 w 3313402"/>
              <a:gd name="connsiteY156" fmla="*/ 64537 h 2948047"/>
              <a:gd name="connsiteX157" fmla="*/ 1789445 w 3313402"/>
              <a:gd name="connsiteY157" fmla="*/ 44589 h 2948047"/>
              <a:gd name="connsiteX158" fmla="*/ 1825821 w 3313402"/>
              <a:gd name="connsiteY158" fmla="*/ 26988 h 2948047"/>
              <a:gd name="connsiteX159" fmla="*/ 1861022 w 3313402"/>
              <a:gd name="connsiteY159" fmla="*/ 12907 h 2948047"/>
              <a:gd name="connsiteX160" fmla="*/ 1897398 w 3313402"/>
              <a:gd name="connsiteY160" fmla="*/ 3519 h 294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313402" h="2948047">
                <a:moveTo>
                  <a:pt x="1934947" y="0"/>
                </a:moveTo>
                <a:lnTo>
                  <a:pt x="1972495" y="3519"/>
                </a:lnTo>
                <a:lnTo>
                  <a:pt x="2008871" y="12907"/>
                </a:lnTo>
                <a:lnTo>
                  <a:pt x="2044074" y="26988"/>
                </a:lnTo>
                <a:lnTo>
                  <a:pt x="2080448" y="44589"/>
                </a:lnTo>
                <a:lnTo>
                  <a:pt x="2114478" y="64537"/>
                </a:lnTo>
                <a:lnTo>
                  <a:pt x="2149681" y="85659"/>
                </a:lnTo>
                <a:lnTo>
                  <a:pt x="2184882" y="104433"/>
                </a:lnTo>
                <a:lnTo>
                  <a:pt x="2220084" y="123208"/>
                </a:lnTo>
                <a:lnTo>
                  <a:pt x="2254113" y="137288"/>
                </a:lnTo>
                <a:lnTo>
                  <a:pt x="2291662" y="146675"/>
                </a:lnTo>
                <a:lnTo>
                  <a:pt x="2328037" y="151369"/>
                </a:lnTo>
                <a:lnTo>
                  <a:pt x="2366759" y="151369"/>
                </a:lnTo>
                <a:lnTo>
                  <a:pt x="2406656" y="149023"/>
                </a:lnTo>
                <a:lnTo>
                  <a:pt x="2446551" y="144329"/>
                </a:lnTo>
                <a:lnTo>
                  <a:pt x="2486448" y="138462"/>
                </a:lnTo>
                <a:lnTo>
                  <a:pt x="2526343" y="133769"/>
                </a:lnTo>
                <a:lnTo>
                  <a:pt x="2566239" y="130247"/>
                </a:lnTo>
                <a:lnTo>
                  <a:pt x="2603787" y="131421"/>
                </a:lnTo>
                <a:lnTo>
                  <a:pt x="2640163" y="136115"/>
                </a:lnTo>
                <a:lnTo>
                  <a:pt x="2675366" y="146675"/>
                </a:lnTo>
                <a:lnTo>
                  <a:pt x="2704702" y="161930"/>
                </a:lnTo>
                <a:lnTo>
                  <a:pt x="2732862" y="181878"/>
                </a:lnTo>
                <a:lnTo>
                  <a:pt x="2757504" y="205346"/>
                </a:lnTo>
                <a:lnTo>
                  <a:pt x="2782146" y="232334"/>
                </a:lnTo>
                <a:lnTo>
                  <a:pt x="2804440" y="260495"/>
                </a:lnTo>
                <a:lnTo>
                  <a:pt x="2826735" y="289831"/>
                </a:lnTo>
                <a:lnTo>
                  <a:pt x="2849030" y="319166"/>
                </a:lnTo>
                <a:lnTo>
                  <a:pt x="2871324" y="347327"/>
                </a:lnTo>
                <a:lnTo>
                  <a:pt x="2894793" y="374315"/>
                </a:lnTo>
                <a:lnTo>
                  <a:pt x="2921781" y="397785"/>
                </a:lnTo>
                <a:lnTo>
                  <a:pt x="2947597" y="418906"/>
                </a:lnTo>
                <a:lnTo>
                  <a:pt x="2976931" y="435332"/>
                </a:lnTo>
                <a:lnTo>
                  <a:pt x="3008614" y="449413"/>
                </a:lnTo>
                <a:lnTo>
                  <a:pt x="3042641" y="461147"/>
                </a:lnTo>
                <a:lnTo>
                  <a:pt x="3077843" y="471708"/>
                </a:lnTo>
                <a:lnTo>
                  <a:pt x="3113046" y="481096"/>
                </a:lnTo>
                <a:lnTo>
                  <a:pt x="3149422" y="490483"/>
                </a:lnTo>
                <a:lnTo>
                  <a:pt x="3183450" y="501044"/>
                </a:lnTo>
                <a:lnTo>
                  <a:pt x="3217478" y="512777"/>
                </a:lnTo>
                <a:lnTo>
                  <a:pt x="3249161" y="526859"/>
                </a:lnTo>
                <a:lnTo>
                  <a:pt x="3277323" y="544460"/>
                </a:lnTo>
                <a:lnTo>
                  <a:pt x="3303139" y="565581"/>
                </a:lnTo>
                <a:lnTo>
                  <a:pt x="3313402" y="578126"/>
                </a:lnTo>
                <a:lnTo>
                  <a:pt x="3313402" y="2948047"/>
                </a:lnTo>
                <a:lnTo>
                  <a:pt x="422306" y="2948047"/>
                </a:lnTo>
                <a:lnTo>
                  <a:pt x="420079" y="2944070"/>
                </a:lnTo>
                <a:lnTo>
                  <a:pt x="398960" y="2918255"/>
                </a:lnTo>
                <a:lnTo>
                  <a:pt x="375490" y="2891267"/>
                </a:lnTo>
                <a:lnTo>
                  <a:pt x="348502" y="2867799"/>
                </a:lnTo>
                <a:lnTo>
                  <a:pt x="319166" y="2845505"/>
                </a:lnTo>
                <a:lnTo>
                  <a:pt x="289832" y="2823210"/>
                </a:lnTo>
                <a:lnTo>
                  <a:pt x="260497" y="2800916"/>
                </a:lnTo>
                <a:lnTo>
                  <a:pt x="232334" y="2778620"/>
                </a:lnTo>
                <a:lnTo>
                  <a:pt x="205346" y="2753979"/>
                </a:lnTo>
                <a:lnTo>
                  <a:pt x="181878" y="2729338"/>
                </a:lnTo>
                <a:lnTo>
                  <a:pt x="161931" y="2701176"/>
                </a:lnTo>
                <a:lnTo>
                  <a:pt x="146677" y="2671841"/>
                </a:lnTo>
                <a:lnTo>
                  <a:pt x="136116" y="2636640"/>
                </a:lnTo>
                <a:lnTo>
                  <a:pt x="131422" y="2600264"/>
                </a:lnTo>
                <a:lnTo>
                  <a:pt x="130248" y="2562713"/>
                </a:lnTo>
                <a:lnTo>
                  <a:pt x="133769" y="2522818"/>
                </a:lnTo>
                <a:lnTo>
                  <a:pt x="138462" y="2482923"/>
                </a:lnTo>
                <a:lnTo>
                  <a:pt x="144329" y="2443026"/>
                </a:lnTo>
                <a:lnTo>
                  <a:pt x="149023" y="2403131"/>
                </a:lnTo>
                <a:lnTo>
                  <a:pt x="151371" y="2363236"/>
                </a:lnTo>
                <a:lnTo>
                  <a:pt x="151371" y="2324513"/>
                </a:lnTo>
                <a:lnTo>
                  <a:pt x="146677" y="2288138"/>
                </a:lnTo>
                <a:lnTo>
                  <a:pt x="137289" y="2251763"/>
                </a:lnTo>
                <a:lnTo>
                  <a:pt x="123208" y="2217733"/>
                </a:lnTo>
                <a:lnTo>
                  <a:pt x="105607" y="2182531"/>
                </a:lnTo>
                <a:lnTo>
                  <a:pt x="85659" y="2147330"/>
                </a:lnTo>
                <a:lnTo>
                  <a:pt x="64538" y="2112127"/>
                </a:lnTo>
                <a:lnTo>
                  <a:pt x="44590" y="2078098"/>
                </a:lnTo>
                <a:lnTo>
                  <a:pt x="26988" y="2041723"/>
                </a:lnTo>
                <a:lnTo>
                  <a:pt x="12908" y="2006521"/>
                </a:lnTo>
                <a:lnTo>
                  <a:pt x="3521" y="1970145"/>
                </a:lnTo>
                <a:lnTo>
                  <a:pt x="0" y="1932596"/>
                </a:lnTo>
                <a:lnTo>
                  <a:pt x="3521" y="1895048"/>
                </a:lnTo>
                <a:lnTo>
                  <a:pt x="12908" y="1858672"/>
                </a:lnTo>
                <a:lnTo>
                  <a:pt x="26988" y="1823470"/>
                </a:lnTo>
                <a:lnTo>
                  <a:pt x="44590" y="1787095"/>
                </a:lnTo>
                <a:lnTo>
                  <a:pt x="64538" y="1753065"/>
                </a:lnTo>
                <a:lnTo>
                  <a:pt x="85659" y="1717864"/>
                </a:lnTo>
                <a:lnTo>
                  <a:pt x="105607" y="1682661"/>
                </a:lnTo>
                <a:lnTo>
                  <a:pt x="123208" y="1647460"/>
                </a:lnTo>
                <a:lnTo>
                  <a:pt x="137289" y="1613430"/>
                </a:lnTo>
                <a:lnTo>
                  <a:pt x="146677" y="1577054"/>
                </a:lnTo>
                <a:lnTo>
                  <a:pt x="151371" y="1540680"/>
                </a:lnTo>
                <a:lnTo>
                  <a:pt x="151371" y="1501958"/>
                </a:lnTo>
                <a:lnTo>
                  <a:pt x="149023" y="1462061"/>
                </a:lnTo>
                <a:lnTo>
                  <a:pt x="144329" y="1422166"/>
                </a:lnTo>
                <a:lnTo>
                  <a:pt x="138462" y="1382269"/>
                </a:lnTo>
                <a:lnTo>
                  <a:pt x="133769" y="1342374"/>
                </a:lnTo>
                <a:lnTo>
                  <a:pt x="130248" y="1302479"/>
                </a:lnTo>
                <a:lnTo>
                  <a:pt x="131422" y="1264930"/>
                </a:lnTo>
                <a:lnTo>
                  <a:pt x="136116" y="1228554"/>
                </a:lnTo>
                <a:lnTo>
                  <a:pt x="146677" y="1193352"/>
                </a:lnTo>
                <a:lnTo>
                  <a:pt x="161931" y="1164017"/>
                </a:lnTo>
                <a:lnTo>
                  <a:pt x="181878" y="1135856"/>
                </a:lnTo>
                <a:lnTo>
                  <a:pt x="205346" y="1111214"/>
                </a:lnTo>
                <a:lnTo>
                  <a:pt x="232334" y="1086573"/>
                </a:lnTo>
                <a:lnTo>
                  <a:pt x="260497" y="1064277"/>
                </a:lnTo>
                <a:lnTo>
                  <a:pt x="289832" y="1041982"/>
                </a:lnTo>
                <a:lnTo>
                  <a:pt x="319166" y="1019688"/>
                </a:lnTo>
                <a:lnTo>
                  <a:pt x="348502" y="997393"/>
                </a:lnTo>
                <a:lnTo>
                  <a:pt x="375490" y="973926"/>
                </a:lnTo>
                <a:lnTo>
                  <a:pt x="398960" y="946938"/>
                </a:lnTo>
                <a:lnTo>
                  <a:pt x="420079" y="921122"/>
                </a:lnTo>
                <a:lnTo>
                  <a:pt x="436507" y="891788"/>
                </a:lnTo>
                <a:lnTo>
                  <a:pt x="450588" y="860106"/>
                </a:lnTo>
                <a:lnTo>
                  <a:pt x="462322" y="826076"/>
                </a:lnTo>
                <a:lnTo>
                  <a:pt x="472883" y="790874"/>
                </a:lnTo>
                <a:lnTo>
                  <a:pt x="482271" y="755672"/>
                </a:lnTo>
                <a:lnTo>
                  <a:pt x="491658" y="719297"/>
                </a:lnTo>
                <a:lnTo>
                  <a:pt x="502219" y="685268"/>
                </a:lnTo>
                <a:lnTo>
                  <a:pt x="513952" y="651238"/>
                </a:lnTo>
                <a:lnTo>
                  <a:pt x="528034" y="619558"/>
                </a:lnTo>
                <a:lnTo>
                  <a:pt x="545635" y="591396"/>
                </a:lnTo>
                <a:lnTo>
                  <a:pt x="566755" y="565581"/>
                </a:lnTo>
                <a:lnTo>
                  <a:pt x="592570" y="544460"/>
                </a:lnTo>
                <a:lnTo>
                  <a:pt x="620733" y="526859"/>
                </a:lnTo>
                <a:lnTo>
                  <a:pt x="652413" y="512777"/>
                </a:lnTo>
                <a:lnTo>
                  <a:pt x="686443" y="501044"/>
                </a:lnTo>
                <a:lnTo>
                  <a:pt x="720472" y="490483"/>
                </a:lnTo>
                <a:lnTo>
                  <a:pt x="756848" y="481096"/>
                </a:lnTo>
                <a:lnTo>
                  <a:pt x="792049" y="471708"/>
                </a:lnTo>
                <a:lnTo>
                  <a:pt x="827252" y="461147"/>
                </a:lnTo>
                <a:lnTo>
                  <a:pt x="861280" y="449413"/>
                </a:lnTo>
                <a:lnTo>
                  <a:pt x="892962" y="435332"/>
                </a:lnTo>
                <a:lnTo>
                  <a:pt x="922297" y="418906"/>
                </a:lnTo>
                <a:lnTo>
                  <a:pt x="948112" y="397785"/>
                </a:lnTo>
                <a:lnTo>
                  <a:pt x="975101" y="374315"/>
                </a:lnTo>
                <a:lnTo>
                  <a:pt x="998569" y="347327"/>
                </a:lnTo>
                <a:lnTo>
                  <a:pt x="1020864" y="319166"/>
                </a:lnTo>
                <a:lnTo>
                  <a:pt x="1043158" y="289831"/>
                </a:lnTo>
                <a:lnTo>
                  <a:pt x="1065453" y="260495"/>
                </a:lnTo>
                <a:lnTo>
                  <a:pt x="1087747" y="232334"/>
                </a:lnTo>
                <a:lnTo>
                  <a:pt x="1112390" y="205346"/>
                </a:lnTo>
                <a:lnTo>
                  <a:pt x="1137030" y="181878"/>
                </a:lnTo>
                <a:lnTo>
                  <a:pt x="1165193" y="161930"/>
                </a:lnTo>
                <a:lnTo>
                  <a:pt x="1194528" y="146675"/>
                </a:lnTo>
                <a:lnTo>
                  <a:pt x="1229731" y="136115"/>
                </a:lnTo>
                <a:lnTo>
                  <a:pt x="1266106" y="131421"/>
                </a:lnTo>
                <a:lnTo>
                  <a:pt x="1303654" y="130247"/>
                </a:lnTo>
                <a:lnTo>
                  <a:pt x="1343549" y="133769"/>
                </a:lnTo>
                <a:lnTo>
                  <a:pt x="1383446" y="138462"/>
                </a:lnTo>
                <a:lnTo>
                  <a:pt x="1423342" y="144329"/>
                </a:lnTo>
                <a:lnTo>
                  <a:pt x="1463237" y="149023"/>
                </a:lnTo>
                <a:lnTo>
                  <a:pt x="1503133" y="151369"/>
                </a:lnTo>
                <a:lnTo>
                  <a:pt x="1541856" y="151369"/>
                </a:lnTo>
                <a:lnTo>
                  <a:pt x="1578232" y="146675"/>
                </a:lnTo>
                <a:lnTo>
                  <a:pt x="1614608" y="137288"/>
                </a:lnTo>
                <a:lnTo>
                  <a:pt x="1649810" y="123208"/>
                </a:lnTo>
                <a:lnTo>
                  <a:pt x="1685011" y="104433"/>
                </a:lnTo>
                <a:lnTo>
                  <a:pt x="1720214" y="85659"/>
                </a:lnTo>
                <a:lnTo>
                  <a:pt x="1755415" y="64537"/>
                </a:lnTo>
                <a:lnTo>
                  <a:pt x="1789445" y="44589"/>
                </a:lnTo>
                <a:lnTo>
                  <a:pt x="1825821" y="26988"/>
                </a:lnTo>
                <a:lnTo>
                  <a:pt x="1861022" y="12907"/>
                </a:lnTo>
                <a:lnTo>
                  <a:pt x="1897398" y="351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pic>
        <p:nvPicPr>
          <p:cNvPr id="4" name="Picture 3">
            <a:extLst>
              <a:ext uri="{FF2B5EF4-FFF2-40B4-BE49-F238E27FC236}">
                <a16:creationId xmlns:a16="http://schemas.microsoft.com/office/drawing/2014/main" id="{23B65BDF-1274-C760-CA5E-849EAB7C378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0000" l="0" r="100000"/>
                    </a14:imgEffect>
                  </a14:imgLayer>
                </a14:imgProps>
              </a:ext>
            </a:extLst>
          </a:blip>
          <a:srcRect t="1878" r="4" b="16911"/>
          <a:stretch/>
        </p:blipFill>
        <p:spPr>
          <a:xfrm>
            <a:off x="8991066" y="4009105"/>
            <a:ext cx="3200935" cy="2848897"/>
          </a:xfrm>
          <a:custGeom>
            <a:avLst/>
            <a:gdLst/>
            <a:ahLst/>
            <a:cxnLst/>
            <a:rect l="l" t="t" r="r" b="b"/>
            <a:pathLst>
              <a:path w="3200935" h="2848897">
                <a:moveTo>
                  <a:pt x="1822480" y="0"/>
                </a:moveTo>
                <a:lnTo>
                  <a:pt x="1858100" y="3339"/>
                </a:lnTo>
                <a:lnTo>
                  <a:pt x="1892611" y="12245"/>
                </a:lnTo>
                <a:lnTo>
                  <a:pt x="1926007" y="25604"/>
                </a:lnTo>
                <a:lnTo>
                  <a:pt x="1960514" y="42302"/>
                </a:lnTo>
                <a:lnTo>
                  <a:pt x="1992798" y="61227"/>
                </a:lnTo>
                <a:lnTo>
                  <a:pt x="2026194" y="81264"/>
                </a:lnTo>
                <a:lnTo>
                  <a:pt x="2059589" y="99075"/>
                </a:lnTo>
                <a:lnTo>
                  <a:pt x="2092985" y="116887"/>
                </a:lnTo>
                <a:lnTo>
                  <a:pt x="2125268" y="130245"/>
                </a:lnTo>
                <a:lnTo>
                  <a:pt x="2160890" y="139150"/>
                </a:lnTo>
                <a:lnTo>
                  <a:pt x="2195399" y="143604"/>
                </a:lnTo>
                <a:lnTo>
                  <a:pt x="2232134" y="143604"/>
                </a:lnTo>
                <a:lnTo>
                  <a:pt x="2269983" y="141378"/>
                </a:lnTo>
                <a:lnTo>
                  <a:pt x="2307831" y="136924"/>
                </a:lnTo>
                <a:lnTo>
                  <a:pt x="2345681" y="131359"/>
                </a:lnTo>
                <a:lnTo>
                  <a:pt x="2383529" y="126906"/>
                </a:lnTo>
                <a:lnTo>
                  <a:pt x="2421378" y="123565"/>
                </a:lnTo>
                <a:lnTo>
                  <a:pt x="2456999" y="124678"/>
                </a:lnTo>
                <a:lnTo>
                  <a:pt x="2491507" y="129132"/>
                </a:lnTo>
                <a:lnTo>
                  <a:pt x="2524903" y="139150"/>
                </a:lnTo>
                <a:lnTo>
                  <a:pt x="2552734" y="153622"/>
                </a:lnTo>
                <a:lnTo>
                  <a:pt x="2579449" y="172547"/>
                </a:lnTo>
                <a:lnTo>
                  <a:pt x="2602827" y="194811"/>
                </a:lnTo>
                <a:lnTo>
                  <a:pt x="2626204" y="220414"/>
                </a:lnTo>
                <a:lnTo>
                  <a:pt x="2647355" y="247131"/>
                </a:lnTo>
                <a:lnTo>
                  <a:pt x="2668506" y="274961"/>
                </a:lnTo>
                <a:lnTo>
                  <a:pt x="2689656" y="302791"/>
                </a:lnTo>
                <a:lnTo>
                  <a:pt x="2710806" y="329509"/>
                </a:lnTo>
                <a:lnTo>
                  <a:pt x="2733071" y="355112"/>
                </a:lnTo>
                <a:lnTo>
                  <a:pt x="2758675" y="377377"/>
                </a:lnTo>
                <a:lnTo>
                  <a:pt x="2783165" y="397415"/>
                </a:lnTo>
                <a:lnTo>
                  <a:pt x="2810995" y="412999"/>
                </a:lnTo>
                <a:lnTo>
                  <a:pt x="2841051" y="426357"/>
                </a:lnTo>
                <a:lnTo>
                  <a:pt x="2873333" y="437489"/>
                </a:lnTo>
                <a:lnTo>
                  <a:pt x="2906728" y="447507"/>
                </a:lnTo>
                <a:lnTo>
                  <a:pt x="2940124" y="456413"/>
                </a:lnTo>
                <a:lnTo>
                  <a:pt x="2974633" y="465320"/>
                </a:lnTo>
                <a:lnTo>
                  <a:pt x="3006916" y="475338"/>
                </a:lnTo>
                <a:lnTo>
                  <a:pt x="3039197" y="486470"/>
                </a:lnTo>
                <a:lnTo>
                  <a:pt x="3069254" y="499829"/>
                </a:lnTo>
                <a:lnTo>
                  <a:pt x="3095972" y="516527"/>
                </a:lnTo>
                <a:lnTo>
                  <a:pt x="3120463" y="536565"/>
                </a:lnTo>
                <a:lnTo>
                  <a:pt x="3140498" y="561055"/>
                </a:lnTo>
                <a:lnTo>
                  <a:pt x="3157197" y="587772"/>
                </a:lnTo>
                <a:lnTo>
                  <a:pt x="3170555" y="617827"/>
                </a:lnTo>
                <a:lnTo>
                  <a:pt x="3181687" y="650112"/>
                </a:lnTo>
                <a:lnTo>
                  <a:pt x="3191705" y="682393"/>
                </a:lnTo>
                <a:lnTo>
                  <a:pt x="3200612" y="716904"/>
                </a:lnTo>
                <a:lnTo>
                  <a:pt x="3200935" y="718115"/>
                </a:lnTo>
                <a:lnTo>
                  <a:pt x="3200935" y="2848897"/>
                </a:lnTo>
                <a:lnTo>
                  <a:pt x="413394" y="2848897"/>
                </a:lnTo>
                <a:lnTo>
                  <a:pt x="400932" y="2820857"/>
                </a:lnTo>
                <a:lnTo>
                  <a:pt x="385348" y="2793028"/>
                </a:lnTo>
                <a:lnTo>
                  <a:pt x="365311" y="2768537"/>
                </a:lnTo>
                <a:lnTo>
                  <a:pt x="343046" y="2742933"/>
                </a:lnTo>
                <a:lnTo>
                  <a:pt x="317443" y="2720669"/>
                </a:lnTo>
                <a:lnTo>
                  <a:pt x="289612" y="2699519"/>
                </a:lnTo>
                <a:lnTo>
                  <a:pt x="261783" y="2678368"/>
                </a:lnTo>
                <a:lnTo>
                  <a:pt x="233954" y="2657218"/>
                </a:lnTo>
                <a:lnTo>
                  <a:pt x="207237" y="2636065"/>
                </a:lnTo>
                <a:lnTo>
                  <a:pt x="181633" y="2612689"/>
                </a:lnTo>
                <a:lnTo>
                  <a:pt x="159370" y="2589312"/>
                </a:lnTo>
                <a:lnTo>
                  <a:pt x="140446" y="2562594"/>
                </a:lnTo>
                <a:lnTo>
                  <a:pt x="125974" y="2534764"/>
                </a:lnTo>
                <a:lnTo>
                  <a:pt x="115956" y="2501370"/>
                </a:lnTo>
                <a:lnTo>
                  <a:pt x="111502" y="2466860"/>
                </a:lnTo>
                <a:lnTo>
                  <a:pt x="110388" y="2431236"/>
                </a:lnTo>
                <a:lnTo>
                  <a:pt x="113728" y="2393388"/>
                </a:lnTo>
                <a:lnTo>
                  <a:pt x="118182" y="2355539"/>
                </a:lnTo>
                <a:lnTo>
                  <a:pt x="123747" y="2317690"/>
                </a:lnTo>
                <a:lnTo>
                  <a:pt x="128200" y="2279842"/>
                </a:lnTo>
                <a:lnTo>
                  <a:pt x="130428" y="2241992"/>
                </a:lnTo>
                <a:lnTo>
                  <a:pt x="130428" y="2205256"/>
                </a:lnTo>
                <a:lnTo>
                  <a:pt x="125974" y="2170747"/>
                </a:lnTo>
                <a:lnTo>
                  <a:pt x="117069" y="2136238"/>
                </a:lnTo>
                <a:lnTo>
                  <a:pt x="103710" y="2103954"/>
                </a:lnTo>
                <a:lnTo>
                  <a:pt x="87012" y="2070559"/>
                </a:lnTo>
                <a:lnTo>
                  <a:pt x="68088" y="2037163"/>
                </a:lnTo>
                <a:lnTo>
                  <a:pt x="48051" y="2003766"/>
                </a:lnTo>
                <a:lnTo>
                  <a:pt x="29127" y="1971483"/>
                </a:lnTo>
                <a:lnTo>
                  <a:pt x="12427" y="1936974"/>
                </a:lnTo>
                <a:lnTo>
                  <a:pt x="0" y="1905903"/>
                </a:lnTo>
                <a:lnTo>
                  <a:pt x="0" y="1760990"/>
                </a:lnTo>
                <a:lnTo>
                  <a:pt x="12427" y="1729918"/>
                </a:lnTo>
                <a:lnTo>
                  <a:pt x="29127" y="1695410"/>
                </a:lnTo>
                <a:lnTo>
                  <a:pt x="48051" y="1663126"/>
                </a:lnTo>
                <a:lnTo>
                  <a:pt x="68088" y="1629730"/>
                </a:lnTo>
                <a:lnTo>
                  <a:pt x="87012" y="1596334"/>
                </a:lnTo>
                <a:lnTo>
                  <a:pt x="103710" y="1562938"/>
                </a:lnTo>
                <a:lnTo>
                  <a:pt x="117069" y="1530654"/>
                </a:lnTo>
                <a:lnTo>
                  <a:pt x="125974" y="1496145"/>
                </a:lnTo>
                <a:lnTo>
                  <a:pt x="130428" y="1461636"/>
                </a:lnTo>
                <a:lnTo>
                  <a:pt x="130428" y="1424901"/>
                </a:lnTo>
                <a:lnTo>
                  <a:pt x="128200" y="1387052"/>
                </a:lnTo>
                <a:lnTo>
                  <a:pt x="123747" y="1349203"/>
                </a:lnTo>
                <a:lnTo>
                  <a:pt x="118182" y="1311353"/>
                </a:lnTo>
                <a:lnTo>
                  <a:pt x="113728" y="1273505"/>
                </a:lnTo>
                <a:lnTo>
                  <a:pt x="110388" y="1235657"/>
                </a:lnTo>
                <a:lnTo>
                  <a:pt x="111502" y="1200034"/>
                </a:lnTo>
                <a:lnTo>
                  <a:pt x="115956" y="1165525"/>
                </a:lnTo>
                <a:lnTo>
                  <a:pt x="125974" y="1132128"/>
                </a:lnTo>
                <a:lnTo>
                  <a:pt x="140446" y="1104298"/>
                </a:lnTo>
                <a:lnTo>
                  <a:pt x="159370" y="1077582"/>
                </a:lnTo>
                <a:lnTo>
                  <a:pt x="181633" y="1054204"/>
                </a:lnTo>
                <a:lnTo>
                  <a:pt x="207237" y="1030827"/>
                </a:lnTo>
                <a:lnTo>
                  <a:pt x="233954" y="1009676"/>
                </a:lnTo>
                <a:lnTo>
                  <a:pt x="261783" y="988524"/>
                </a:lnTo>
                <a:lnTo>
                  <a:pt x="289612" y="967374"/>
                </a:lnTo>
                <a:lnTo>
                  <a:pt x="317443" y="946223"/>
                </a:lnTo>
                <a:lnTo>
                  <a:pt x="343046" y="923960"/>
                </a:lnTo>
                <a:lnTo>
                  <a:pt x="365311" y="898356"/>
                </a:lnTo>
                <a:lnTo>
                  <a:pt x="385348" y="873865"/>
                </a:lnTo>
                <a:lnTo>
                  <a:pt x="400932" y="846035"/>
                </a:lnTo>
                <a:lnTo>
                  <a:pt x="414290" y="815980"/>
                </a:lnTo>
                <a:lnTo>
                  <a:pt x="425422" y="783695"/>
                </a:lnTo>
                <a:lnTo>
                  <a:pt x="435442" y="750298"/>
                </a:lnTo>
                <a:lnTo>
                  <a:pt x="444347" y="716904"/>
                </a:lnTo>
                <a:lnTo>
                  <a:pt x="453253" y="682393"/>
                </a:lnTo>
                <a:lnTo>
                  <a:pt x="463271" y="650112"/>
                </a:lnTo>
                <a:lnTo>
                  <a:pt x="474403" y="617827"/>
                </a:lnTo>
                <a:lnTo>
                  <a:pt x="487762" y="587772"/>
                </a:lnTo>
                <a:lnTo>
                  <a:pt x="504460" y="561055"/>
                </a:lnTo>
                <a:lnTo>
                  <a:pt x="524495" y="536565"/>
                </a:lnTo>
                <a:lnTo>
                  <a:pt x="548987" y="516527"/>
                </a:lnTo>
                <a:lnTo>
                  <a:pt x="575704" y="499829"/>
                </a:lnTo>
                <a:lnTo>
                  <a:pt x="605759" y="486470"/>
                </a:lnTo>
                <a:lnTo>
                  <a:pt x="638042" y="475338"/>
                </a:lnTo>
                <a:lnTo>
                  <a:pt x="670325" y="465320"/>
                </a:lnTo>
                <a:lnTo>
                  <a:pt x="704834" y="456413"/>
                </a:lnTo>
                <a:lnTo>
                  <a:pt x="738229" y="447507"/>
                </a:lnTo>
                <a:lnTo>
                  <a:pt x="771626" y="437489"/>
                </a:lnTo>
                <a:lnTo>
                  <a:pt x="803907" y="426357"/>
                </a:lnTo>
                <a:lnTo>
                  <a:pt x="833964" y="412999"/>
                </a:lnTo>
                <a:lnTo>
                  <a:pt x="861794" y="397415"/>
                </a:lnTo>
                <a:lnTo>
                  <a:pt x="886284" y="377377"/>
                </a:lnTo>
                <a:lnTo>
                  <a:pt x="911888" y="355112"/>
                </a:lnTo>
                <a:lnTo>
                  <a:pt x="934152" y="329509"/>
                </a:lnTo>
                <a:lnTo>
                  <a:pt x="955302" y="302791"/>
                </a:lnTo>
                <a:lnTo>
                  <a:pt x="976452" y="274961"/>
                </a:lnTo>
                <a:lnTo>
                  <a:pt x="997604" y="247131"/>
                </a:lnTo>
                <a:lnTo>
                  <a:pt x="1018754" y="220414"/>
                </a:lnTo>
                <a:lnTo>
                  <a:pt x="1042131" y="194811"/>
                </a:lnTo>
                <a:lnTo>
                  <a:pt x="1065507" y="172547"/>
                </a:lnTo>
                <a:lnTo>
                  <a:pt x="1092225" y="153622"/>
                </a:lnTo>
                <a:lnTo>
                  <a:pt x="1120055" y="139150"/>
                </a:lnTo>
                <a:lnTo>
                  <a:pt x="1153451" y="129132"/>
                </a:lnTo>
                <a:lnTo>
                  <a:pt x="1187961" y="124678"/>
                </a:lnTo>
                <a:lnTo>
                  <a:pt x="1223581" y="123565"/>
                </a:lnTo>
                <a:lnTo>
                  <a:pt x="1261429" y="126906"/>
                </a:lnTo>
                <a:lnTo>
                  <a:pt x="1299279" y="131359"/>
                </a:lnTo>
                <a:lnTo>
                  <a:pt x="1337128" y="136924"/>
                </a:lnTo>
                <a:lnTo>
                  <a:pt x="1374976" y="141378"/>
                </a:lnTo>
                <a:lnTo>
                  <a:pt x="1412824" y="143604"/>
                </a:lnTo>
                <a:lnTo>
                  <a:pt x="1449561" y="143604"/>
                </a:lnTo>
                <a:lnTo>
                  <a:pt x="1484069" y="139150"/>
                </a:lnTo>
                <a:lnTo>
                  <a:pt x="1518579" y="130245"/>
                </a:lnTo>
                <a:lnTo>
                  <a:pt x="1551974" y="116887"/>
                </a:lnTo>
                <a:lnTo>
                  <a:pt x="1585369" y="99075"/>
                </a:lnTo>
                <a:lnTo>
                  <a:pt x="1618765" y="81264"/>
                </a:lnTo>
                <a:lnTo>
                  <a:pt x="1652161" y="61227"/>
                </a:lnTo>
                <a:lnTo>
                  <a:pt x="1684444" y="42302"/>
                </a:lnTo>
                <a:lnTo>
                  <a:pt x="1718953" y="25604"/>
                </a:lnTo>
                <a:lnTo>
                  <a:pt x="1752349" y="12245"/>
                </a:lnTo>
                <a:lnTo>
                  <a:pt x="1786858" y="3339"/>
                </a:lnTo>
                <a:close/>
              </a:path>
            </a:pathLst>
          </a:custGeom>
        </p:spPr>
      </p:pic>
    </p:spTree>
    <p:extLst>
      <p:ext uri="{BB962C8B-B14F-4D97-AF65-F5344CB8AC3E}">
        <p14:creationId xmlns:p14="http://schemas.microsoft.com/office/powerpoint/2010/main" val="19073060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C5AE433-5CDE-6BB5-F151-8BF3707214E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6AA83D-6B76-AA2D-DCA9-4D5189AC2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0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DC90E-AFA7-055E-E71D-8A6CC1BFB2E6}"/>
              </a:ext>
            </a:extLst>
          </p:cNvPr>
          <p:cNvSpPr>
            <a:spLocks noGrp="1"/>
          </p:cNvSpPr>
          <p:nvPr>
            <p:ph type="title"/>
          </p:nvPr>
        </p:nvSpPr>
        <p:spPr>
          <a:xfrm>
            <a:off x="887896" y="0"/>
            <a:ext cx="6461929" cy="1917518"/>
          </a:xfrm>
        </p:spPr>
        <p:txBody>
          <a:bodyPr anchor="ctr">
            <a:normAutofit/>
          </a:bodyPr>
          <a:lstStyle/>
          <a:p>
            <a:r>
              <a:rPr lang="en-US" dirty="0">
                <a:solidFill>
                  <a:schemeClr val="tx1"/>
                </a:solidFill>
              </a:rPr>
              <a:t>Self-Help: </a:t>
            </a:r>
            <a:r>
              <a:rPr lang="en-AU" sz="5400" b="1" dirty="0">
                <a:solidFill>
                  <a:schemeClr val="tx1"/>
                </a:solidFill>
              </a:rPr>
              <a:t>(pg.68)</a:t>
            </a:r>
            <a:br>
              <a:rPr lang="en-US" dirty="0">
                <a:solidFill>
                  <a:schemeClr val="tx1"/>
                </a:solidFill>
              </a:rPr>
            </a:br>
            <a:r>
              <a:rPr lang="en-US" sz="4400" dirty="0">
                <a:solidFill>
                  <a:schemeClr val="tx1"/>
                </a:solidFill>
              </a:rPr>
              <a:t>STRESS &amp; DIET</a:t>
            </a:r>
            <a:endParaRPr lang="en-US" dirty="0">
              <a:solidFill>
                <a:schemeClr val="tx1"/>
              </a:solidFill>
            </a:endParaRPr>
          </a:p>
        </p:txBody>
      </p:sp>
      <p:sp>
        <p:nvSpPr>
          <p:cNvPr id="3" name="Content Placeholder 2">
            <a:extLst>
              <a:ext uri="{FF2B5EF4-FFF2-40B4-BE49-F238E27FC236}">
                <a16:creationId xmlns:a16="http://schemas.microsoft.com/office/drawing/2014/main" id="{E1E44809-435E-289F-ABAD-69D3B663CA10}"/>
              </a:ext>
            </a:extLst>
          </p:cNvPr>
          <p:cNvSpPr>
            <a:spLocks noGrp="1"/>
          </p:cNvSpPr>
          <p:nvPr>
            <p:ph idx="1"/>
          </p:nvPr>
        </p:nvSpPr>
        <p:spPr>
          <a:xfrm>
            <a:off x="195910" y="1685277"/>
            <a:ext cx="8072845" cy="4647656"/>
          </a:xfrm>
        </p:spPr>
        <p:txBody>
          <a:bodyPr anchor="t">
            <a:noAutofit/>
          </a:bodyPr>
          <a:lstStyle/>
          <a:p>
            <a:pPr>
              <a:lnSpc>
                <a:spcPct val="100000"/>
              </a:lnSpc>
            </a:pPr>
            <a:r>
              <a:rPr lang="en-US" sz="1700" b="1">
                <a:solidFill>
                  <a:srgbClr val="7030A0"/>
                </a:solidFill>
              </a:rPr>
              <a:t>STRESS:</a:t>
            </a:r>
          </a:p>
          <a:p>
            <a:pPr lvl="1"/>
            <a:r>
              <a:rPr lang="en-AU" sz="1700">
                <a:solidFill>
                  <a:schemeClr val="tx1"/>
                </a:solidFill>
              </a:rPr>
              <a:t>This can trigger an outbreak of pimples as it causes the release of chemicals into the brain that can make oil glands release more oil onto the skin. </a:t>
            </a:r>
          </a:p>
          <a:p>
            <a:pPr lvl="1"/>
            <a:r>
              <a:rPr lang="en-AU" sz="1700">
                <a:solidFill>
                  <a:schemeClr val="tx1"/>
                </a:solidFill>
              </a:rPr>
              <a:t>This is why pimples seem to magically appear on stressful days, such as at the time of an exam or special date. </a:t>
            </a:r>
          </a:p>
          <a:p>
            <a:pPr lvl="1"/>
            <a:r>
              <a:rPr lang="en-AU" sz="1700">
                <a:solidFill>
                  <a:schemeClr val="tx1"/>
                </a:solidFill>
              </a:rPr>
              <a:t>While stress may be difficult to control, at least you know that the outbreak is due to stress, not a sign that the treatments do not work.</a:t>
            </a:r>
          </a:p>
          <a:p>
            <a:pPr lvl="1"/>
            <a:r>
              <a:rPr lang="en-AU" sz="1700">
                <a:solidFill>
                  <a:schemeClr val="tx1"/>
                </a:solidFill>
              </a:rPr>
              <a:t>Try to practice stress management techniques that work for you (e.g. exercise, journaling, meditation etc.)</a:t>
            </a:r>
          </a:p>
          <a:p>
            <a:pPr lvl="1">
              <a:lnSpc>
                <a:spcPct val="100000"/>
              </a:lnSpc>
            </a:pPr>
            <a:endParaRPr lang="en-US" sz="1700">
              <a:solidFill>
                <a:schemeClr val="tx1"/>
              </a:solidFill>
            </a:endParaRPr>
          </a:p>
          <a:p>
            <a:pPr>
              <a:lnSpc>
                <a:spcPct val="100000"/>
              </a:lnSpc>
            </a:pPr>
            <a:r>
              <a:rPr lang="en-US" sz="1700" b="1">
                <a:solidFill>
                  <a:srgbClr val="00B050"/>
                </a:solidFill>
              </a:rPr>
              <a:t>DIET:</a:t>
            </a:r>
          </a:p>
          <a:p>
            <a:pPr lvl="1"/>
            <a:r>
              <a:rPr lang="en-AU" sz="1700">
                <a:solidFill>
                  <a:schemeClr val="tx1"/>
                </a:solidFill>
              </a:rPr>
              <a:t>Many people think that lollies or chocolate cause pimples. </a:t>
            </a:r>
          </a:p>
          <a:p>
            <a:pPr lvl="1"/>
            <a:r>
              <a:rPr lang="en-AU" sz="1700">
                <a:solidFill>
                  <a:schemeClr val="tx1"/>
                </a:solidFill>
              </a:rPr>
              <a:t>Research has not shown any strong link, but some people find that it works this way for them, so if you notice that eating certain foods like chocolate cause pimples for you, try avoiding them.</a:t>
            </a:r>
            <a:endParaRPr lang="en-AU" sz="1700" dirty="0">
              <a:solidFill>
                <a:schemeClr val="tx1"/>
              </a:solidFill>
            </a:endParaRPr>
          </a:p>
        </p:txBody>
      </p:sp>
      <p:sp>
        <p:nvSpPr>
          <p:cNvPr id="12" name="Freeform: Shape 11">
            <a:extLst>
              <a:ext uri="{FF2B5EF4-FFF2-40B4-BE49-F238E27FC236}">
                <a16:creationId xmlns:a16="http://schemas.microsoft.com/office/drawing/2014/main" id="{2532B541-803A-A429-201A-7F9F0C438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9668" y="0"/>
            <a:ext cx="4232332" cy="3701000"/>
          </a:xfrm>
          <a:custGeom>
            <a:avLst/>
            <a:gdLst>
              <a:gd name="connsiteX0" fmla="*/ 319701 w 4232332"/>
              <a:gd name="connsiteY0" fmla="*/ 0 h 3701000"/>
              <a:gd name="connsiteX1" fmla="*/ 4232332 w 4232332"/>
              <a:gd name="connsiteY1" fmla="*/ 0 h 3701000"/>
              <a:gd name="connsiteX2" fmla="*/ 4232332 w 4232332"/>
              <a:gd name="connsiteY2" fmla="*/ 3034486 h 3701000"/>
              <a:gd name="connsiteX3" fmla="*/ 4230268 w 4232332"/>
              <a:gd name="connsiteY3" fmla="*/ 3035198 h 3701000"/>
              <a:gd name="connsiteX4" fmla="*/ 4185051 w 4232332"/>
              <a:gd name="connsiteY4" fmla="*/ 3049231 h 3701000"/>
              <a:gd name="connsiteX5" fmla="*/ 4136714 w 4232332"/>
              <a:gd name="connsiteY5" fmla="*/ 3061706 h 3701000"/>
              <a:gd name="connsiteX6" fmla="*/ 4089935 w 4232332"/>
              <a:gd name="connsiteY6" fmla="*/ 3074180 h 3701000"/>
              <a:gd name="connsiteX7" fmla="*/ 4043158 w 4232332"/>
              <a:gd name="connsiteY7" fmla="*/ 3088214 h 3701000"/>
              <a:gd name="connsiteX8" fmla="*/ 3997940 w 4232332"/>
              <a:gd name="connsiteY8" fmla="*/ 3103806 h 3701000"/>
              <a:gd name="connsiteX9" fmla="*/ 3955840 w 4232332"/>
              <a:gd name="connsiteY9" fmla="*/ 3122518 h 3701000"/>
              <a:gd name="connsiteX10" fmla="*/ 3916860 w 4232332"/>
              <a:gd name="connsiteY10" fmla="*/ 3144346 h 3701000"/>
              <a:gd name="connsiteX11" fmla="*/ 3882555 w 4232332"/>
              <a:gd name="connsiteY11" fmla="*/ 3172413 h 3701000"/>
              <a:gd name="connsiteX12" fmla="*/ 3846692 w 4232332"/>
              <a:gd name="connsiteY12" fmla="*/ 3203599 h 3701000"/>
              <a:gd name="connsiteX13" fmla="*/ 3815506 w 4232332"/>
              <a:gd name="connsiteY13" fmla="*/ 3239461 h 3701000"/>
              <a:gd name="connsiteX14" fmla="*/ 3785881 w 4232332"/>
              <a:gd name="connsiteY14" fmla="*/ 3276884 h 3701000"/>
              <a:gd name="connsiteX15" fmla="*/ 3756254 w 4232332"/>
              <a:gd name="connsiteY15" fmla="*/ 3315864 h 3701000"/>
              <a:gd name="connsiteX16" fmla="*/ 3726629 w 4232332"/>
              <a:gd name="connsiteY16" fmla="*/ 3354846 h 3701000"/>
              <a:gd name="connsiteX17" fmla="*/ 3697003 w 4232332"/>
              <a:gd name="connsiteY17" fmla="*/ 3392268 h 3701000"/>
              <a:gd name="connsiteX18" fmla="*/ 3664258 w 4232332"/>
              <a:gd name="connsiteY18" fmla="*/ 3428131 h 3701000"/>
              <a:gd name="connsiteX19" fmla="*/ 3631513 w 4232332"/>
              <a:gd name="connsiteY19" fmla="*/ 3459315 h 3701000"/>
              <a:gd name="connsiteX20" fmla="*/ 3594093 w 4232332"/>
              <a:gd name="connsiteY20" fmla="*/ 3485823 h 3701000"/>
              <a:gd name="connsiteX21" fmla="*/ 3555111 w 4232332"/>
              <a:gd name="connsiteY21" fmla="*/ 3506094 h 3701000"/>
              <a:gd name="connsiteX22" fmla="*/ 3508332 w 4232332"/>
              <a:gd name="connsiteY22" fmla="*/ 3520128 h 3701000"/>
              <a:gd name="connsiteX23" fmla="*/ 3459994 w 4232332"/>
              <a:gd name="connsiteY23" fmla="*/ 3526365 h 3701000"/>
              <a:gd name="connsiteX24" fmla="*/ 3410100 w 4232332"/>
              <a:gd name="connsiteY24" fmla="*/ 3527923 h 3701000"/>
              <a:gd name="connsiteX25" fmla="*/ 3357084 w 4232332"/>
              <a:gd name="connsiteY25" fmla="*/ 3523245 h 3701000"/>
              <a:gd name="connsiteX26" fmla="*/ 3304070 w 4232332"/>
              <a:gd name="connsiteY26" fmla="*/ 3517009 h 3701000"/>
              <a:gd name="connsiteX27" fmla="*/ 3251054 w 4232332"/>
              <a:gd name="connsiteY27" fmla="*/ 3509211 h 3701000"/>
              <a:gd name="connsiteX28" fmla="*/ 3198040 w 4232332"/>
              <a:gd name="connsiteY28" fmla="*/ 3502976 h 3701000"/>
              <a:gd name="connsiteX29" fmla="*/ 3145024 w 4232332"/>
              <a:gd name="connsiteY29" fmla="*/ 3499857 h 3701000"/>
              <a:gd name="connsiteX30" fmla="*/ 3093569 w 4232332"/>
              <a:gd name="connsiteY30" fmla="*/ 3499857 h 3701000"/>
              <a:gd name="connsiteX31" fmla="*/ 3045233 w 4232332"/>
              <a:gd name="connsiteY31" fmla="*/ 3506094 h 3701000"/>
              <a:gd name="connsiteX32" fmla="*/ 2995337 w 4232332"/>
              <a:gd name="connsiteY32" fmla="*/ 3518569 h 3701000"/>
              <a:gd name="connsiteX33" fmla="*/ 2950118 w 4232332"/>
              <a:gd name="connsiteY33" fmla="*/ 3537278 h 3701000"/>
              <a:gd name="connsiteX34" fmla="*/ 2903340 w 4232332"/>
              <a:gd name="connsiteY34" fmla="*/ 3562227 h 3701000"/>
              <a:gd name="connsiteX35" fmla="*/ 2856564 w 4232332"/>
              <a:gd name="connsiteY35" fmla="*/ 3587176 h 3701000"/>
              <a:gd name="connsiteX36" fmla="*/ 2809785 w 4232332"/>
              <a:gd name="connsiteY36" fmla="*/ 3615241 h 3701000"/>
              <a:gd name="connsiteX37" fmla="*/ 2764565 w 4232332"/>
              <a:gd name="connsiteY37" fmla="*/ 3641749 h 3701000"/>
              <a:gd name="connsiteX38" fmla="*/ 2716230 w 4232332"/>
              <a:gd name="connsiteY38" fmla="*/ 3665138 h 3701000"/>
              <a:gd name="connsiteX39" fmla="*/ 2669451 w 4232332"/>
              <a:gd name="connsiteY39" fmla="*/ 3683850 h 3701000"/>
              <a:gd name="connsiteX40" fmla="*/ 2621114 w 4232332"/>
              <a:gd name="connsiteY40" fmla="*/ 3696324 h 3701000"/>
              <a:gd name="connsiteX41" fmla="*/ 2571219 w 4232332"/>
              <a:gd name="connsiteY41" fmla="*/ 3701000 h 3701000"/>
              <a:gd name="connsiteX42" fmla="*/ 2521322 w 4232332"/>
              <a:gd name="connsiteY42" fmla="*/ 3696324 h 3701000"/>
              <a:gd name="connsiteX43" fmla="*/ 2472985 w 4232332"/>
              <a:gd name="connsiteY43" fmla="*/ 3683850 h 3701000"/>
              <a:gd name="connsiteX44" fmla="*/ 2426209 w 4232332"/>
              <a:gd name="connsiteY44" fmla="*/ 3665138 h 3701000"/>
              <a:gd name="connsiteX45" fmla="*/ 2377871 w 4232332"/>
              <a:gd name="connsiteY45" fmla="*/ 3641749 h 3701000"/>
              <a:gd name="connsiteX46" fmla="*/ 2332651 w 4232332"/>
              <a:gd name="connsiteY46" fmla="*/ 3615241 h 3701000"/>
              <a:gd name="connsiteX47" fmla="*/ 2285874 w 4232332"/>
              <a:gd name="connsiteY47" fmla="*/ 3587176 h 3701000"/>
              <a:gd name="connsiteX48" fmla="*/ 2239096 w 4232332"/>
              <a:gd name="connsiteY48" fmla="*/ 3562227 h 3701000"/>
              <a:gd name="connsiteX49" fmla="*/ 2192319 w 4232332"/>
              <a:gd name="connsiteY49" fmla="*/ 3537278 h 3701000"/>
              <a:gd name="connsiteX50" fmla="*/ 2145542 w 4232332"/>
              <a:gd name="connsiteY50" fmla="*/ 3518569 h 3701000"/>
              <a:gd name="connsiteX51" fmla="*/ 2097204 w 4232332"/>
              <a:gd name="connsiteY51" fmla="*/ 3506094 h 3701000"/>
              <a:gd name="connsiteX52" fmla="*/ 2048867 w 4232332"/>
              <a:gd name="connsiteY52" fmla="*/ 3499857 h 3701000"/>
              <a:gd name="connsiteX53" fmla="*/ 1997410 w 4232332"/>
              <a:gd name="connsiteY53" fmla="*/ 3499857 h 3701000"/>
              <a:gd name="connsiteX54" fmla="*/ 1944396 w 4232332"/>
              <a:gd name="connsiteY54" fmla="*/ 3502976 h 3701000"/>
              <a:gd name="connsiteX55" fmla="*/ 1891382 w 4232332"/>
              <a:gd name="connsiteY55" fmla="*/ 3509211 h 3701000"/>
              <a:gd name="connsiteX56" fmla="*/ 1838366 w 4232332"/>
              <a:gd name="connsiteY56" fmla="*/ 3517009 h 3701000"/>
              <a:gd name="connsiteX57" fmla="*/ 1785350 w 4232332"/>
              <a:gd name="connsiteY57" fmla="*/ 3523245 h 3701000"/>
              <a:gd name="connsiteX58" fmla="*/ 1732336 w 4232332"/>
              <a:gd name="connsiteY58" fmla="*/ 3527923 h 3701000"/>
              <a:gd name="connsiteX59" fmla="*/ 1682442 w 4232332"/>
              <a:gd name="connsiteY59" fmla="*/ 3526365 h 3701000"/>
              <a:gd name="connsiteX60" fmla="*/ 1634105 w 4232332"/>
              <a:gd name="connsiteY60" fmla="*/ 3520128 h 3701000"/>
              <a:gd name="connsiteX61" fmla="*/ 1587326 w 4232332"/>
              <a:gd name="connsiteY61" fmla="*/ 3506094 h 3701000"/>
              <a:gd name="connsiteX62" fmla="*/ 1548345 w 4232332"/>
              <a:gd name="connsiteY62" fmla="*/ 3485823 h 3701000"/>
              <a:gd name="connsiteX63" fmla="*/ 1510922 w 4232332"/>
              <a:gd name="connsiteY63" fmla="*/ 3459315 h 3701000"/>
              <a:gd name="connsiteX64" fmla="*/ 1478179 w 4232332"/>
              <a:gd name="connsiteY64" fmla="*/ 3428131 h 3701000"/>
              <a:gd name="connsiteX65" fmla="*/ 1445433 w 4232332"/>
              <a:gd name="connsiteY65" fmla="*/ 3392268 h 3701000"/>
              <a:gd name="connsiteX66" fmla="*/ 1415807 w 4232332"/>
              <a:gd name="connsiteY66" fmla="*/ 3354846 h 3701000"/>
              <a:gd name="connsiteX67" fmla="*/ 1386182 w 4232332"/>
              <a:gd name="connsiteY67" fmla="*/ 3315864 h 3701000"/>
              <a:gd name="connsiteX68" fmla="*/ 1356556 w 4232332"/>
              <a:gd name="connsiteY68" fmla="*/ 3276884 h 3701000"/>
              <a:gd name="connsiteX69" fmla="*/ 1326930 w 4232332"/>
              <a:gd name="connsiteY69" fmla="*/ 3239461 h 3701000"/>
              <a:gd name="connsiteX70" fmla="*/ 1295744 w 4232332"/>
              <a:gd name="connsiteY70" fmla="*/ 3203599 h 3701000"/>
              <a:gd name="connsiteX71" fmla="*/ 1259881 w 4232332"/>
              <a:gd name="connsiteY71" fmla="*/ 3172413 h 3701000"/>
              <a:gd name="connsiteX72" fmla="*/ 1225577 w 4232332"/>
              <a:gd name="connsiteY72" fmla="*/ 3144346 h 3701000"/>
              <a:gd name="connsiteX73" fmla="*/ 1186596 w 4232332"/>
              <a:gd name="connsiteY73" fmla="*/ 3122518 h 3701000"/>
              <a:gd name="connsiteX74" fmla="*/ 1144496 w 4232332"/>
              <a:gd name="connsiteY74" fmla="*/ 3103806 h 3701000"/>
              <a:gd name="connsiteX75" fmla="*/ 1099278 w 4232332"/>
              <a:gd name="connsiteY75" fmla="*/ 3088214 h 3701000"/>
              <a:gd name="connsiteX76" fmla="*/ 1052499 w 4232332"/>
              <a:gd name="connsiteY76" fmla="*/ 3074180 h 3701000"/>
              <a:gd name="connsiteX77" fmla="*/ 1005723 w 4232332"/>
              <a:gd name="connsiteY77" fmla="*/ 3061706 h 3701000"/>
              <a:gd name="connsiteX78" fmla="*/ 957386 w 4232332"/>
              <a:gd name="connsiteY78" fmla="*/ 3049231 h 3701000"/>
              <a:gd name="connsiteX79" fmla="*/ 912167 w 4232332"/>
              <a:gd name="connsiteY79" fmla="*/ 3035198 h 3701000"/>
              <a:gd name="connsiteX80" fmla="*/ 866948 w 4232332"/>
              <a:gd name="connsiteY80" fmla="*/ 3019606 h 3701000"/>
              <a:gd name="connsiteX81" fmla="*/ 824850 w 4232332"/>
              <a:gd name="connsiteY81" fmla="*/ 3000894 h 3701000"/>
              <a:gd name="connsiteX82" fmla="*/ 787426 w 4232332"/>
              <a:gd name="connsiteY82" fmla="*/ 2977505 h 3701000"/>
              <a:gd name="connsiteX83" fmla="*/ 753122 w 4232332"/>
              <a:gd name="connsiteY83" fmla="*/ 2949439 h 3701000"/>
              <a:gd name="connsiteX84" fmla="*/ 725057 w 4232332"/>
              <a:gd name="connsiteY84" fmla="*/ 2915136 h 3701000"/>
              <a:gd name="connsiteX85" fmla="*/ 701668 w 4232332"/>
              <a:gd name="connsiteY85" fmla="*/ 2877713 h 3701000"/>
              <a:gd name="connsiteX86" fmla="*/ 682956 w 4232332"/>
              <a:gd name="connsiteY86" fmla="*/ 2835613 h 3701000"/>
              <a:gd name="connsiteX87" fmla="*/ 667364 w 4232332"/>
              <a:gd name="connsiteY87" fmla="*/ 2790396 h 3701000"/>
              <a:gd name="connsiteX88" fmla="*/ 653331 w 4232332"/>
              <a:gd name="connsiteY88" fmla="*/ 2745177 h 3701000"/>
              <a:gd name="connsiteX89" fmla="*/ 640857 w 4232332"/>
              <a:gd name="connsiteY89" fmla="*/ 2696840 h 3701000"/>
              <a:gd name="connsiteX90" fmla="*/ 628382 w 4232332"/>
              <a:gd name="connsiteY90" fmla="*/ 2650063 h 3701000"/>
              <a:gd name="connsiteX91" fmla="*/ 614349 w 4232332"/>
              <a:gd name="connsiteY91" fmla="*/ 2603285 h 3701000"/>
              <a:gd name="connsiteX92" fmla="*/ 598756 w 4232332"/>
              <a:gd name="connsiteY92" fmla="*/ 2558065 h 3701000"/>
              <a:gd name="connsiteX93" fmla="*/ 580044 w 4232332"/>
              <a:gd name="connsiteY93" fmla="*/ 2515965 h 3701000"/>
              <a:gd name="connsiteX94" fmla="*/ 558214 w 4232332"/>
              <a:gd name="connsiteY94" fmla="*/ 2476984 h 3701000"/>
              <a:gd name="connsiteX95" fmla="*/ 530150 w 4232332"/>
              <a:gd name="connsiteY95" fmla="*/ 2442681 h 3701000"/>
              <a:gd name="connsiteX96" fmla="*/ 498963 w 4232332"/>
              <a:gd name="connsiteY96" fmla="*/ 2406817 h 3701000"/>
              <a:gd name="connsiteX97" fmla="*/ 463101 w 4232332"/>
              <a:gd name="connsiteY97" fmla="*/ 2375633 h 3701000"/>
              <a:gd name="connsiteX98" fmla="*/ 424118 w 4232332"/>
              <a:gd name="connsiteY98" fmla="*/ 2346007 h 3701000"/>
              <a:gd name="connsiteX99" fmla="*/ 385138 w 4232332"/>
              <a:gd name="connsiteY99" fmla="*/ 2316382 h 3701000"/>
              <a:gd name="connsiteX100" fmla="*/ 346157 w 4232332"/>
              <a:gd name="connsiteY100" fmla="*/ 2286756 h 3701000"/>
              <a:gd name="connsiteX101" fmla="*/ 308733 w 4232332"/>
              <a:gd name="connsiteY101" fmla="*/ 2257129 h 3701000"/>
              <a:gd name="connsiteX102" fmla="*/ 272871 w 4232332"/>
              <a:gd name="connsiteY102" fmla="*/ 2224386 h 3701000"/>
              <a:gd name="connsiteX103" fmla="*/ 241686 w 4232332"/>
              <a:gd name="connsiteY103" fmla="*/ 2191641 h 3701000"/>
              <a:gd name="connsiteX104" fmla="*/ 215179 w 4232332"/>
              <a:gd name="connsiteY104" fmla="*/ 2154219 h 3701000"/>
              <a:gd name="connsiteX105" fmla="*/ 194909 w 4232332"/>
              <a:gd name="connsiteY105" fmla="*/ 2115238 h 3701000"/>
              <a:gd name="connsiteX106" fmla="*/ 180876 w 4232332"/>
              <a:gd name="connsiteY106" fmla="*/ 2068461 h 3701000"/>
              <a:gd name="connsiteX107" fmla="*/ 174638 w 4232332"/>
              <a:gd name="connsiteY107" fmla="*/ 2020123 h 3701000"/>
              <a:gd name="connsiteX108" fmla="*/ 173078 w 4232332"/>
              <a:gd name="connsiteY108" fmla="*/ 1970225 h 3701000"/>
              <a:gd name="connsiteX109" fmla="*/ 177756 w 4232332"/>
              <a:gd name="connsiteY109" fmla="*/ 1917211 h 3701000"/>
              <a:gd name="connsiteX110" fmla="*/ 183993 w 4232332"/>
              <a:gd name="connsiteY110" fmla="*/ 1864197 h 3701000"/>
              <a:gd name="connsiteX111" fmla="*/ 191789 w 4232332"/>
              <a:gd name="connsiteY111" fmla="*/ 1811182 h 3701000"/>
              <a:gd name="connsiteX112" fmla="*/ 198027 w 4232332"/>
              <a:gd name="connsiteY112" fmla="*/ 1758167 h 3701000"/>
              <a:gd name="connsiteX113" fmla="*/ 201146 w 4232332"/>
              <a:gd name="connsiteY113" fmla="*/ 1705153 h 3701000"/>
              <a:gd name="connsiteX114" fmla="*/ 201146 w 4232332"/>
              <a:gd name="connsiteY114" fmla="*/ 1653697 h 3701000"/>
              <a:gd name="connsiteX115" fmla="*/ 194909 w 4232332"/>
              <a:gd name="connsiteY115" fmla="*/ 1605362 h 3701000"/>
              <a:gd name="connsiteX116" fmla="*/ 182434 w 4232332"/>
              <a:gd name="connsiteY116" fmla="*/ 1557024 h 3701000"/>
              <a:gd name="connsiteX117" fmla="*/ 163723 w 4232332"/>
              <a:gd name="connsiteY117" fmla="*/ 1511804 h 3701000"/>
              <a:gd name="connsiteX118" fmla="*/ 140335 w 4232332"/>
              <a:gd name="connsiteY118" fmla="*/ 1465027 h 3701000"/>
              <a:gd name="connsiteX119" fmla="*/ 113826 w 4232332"/>
              <a:gd name="connsiteY119" fmla="*/ 1418251 h 3701000"/>
              <a:gd name="connsiteX120" fmla="*/ 85761 w 4232332"/>
              <a:gd name="connsiteY120" fmla="*/ 1371472 h 3701000"/>
              <a:gd name="connsiteX121" fmla="*/ 59253 w 4232332"/>
              <a:gd name="connsiteY121" fmla="*/ 1326252 h 3701000"/>
              <a:gd name="connsiteX122" fmla="*/ 35863 w 4232332"/>
              <a:gd name="connsiteY122" fmla="*/ 1277917 h 3701000"/>
              <a:gd name="connsiteX123" fmla="*/ 17153 w 4232332"/>
              <a:gd name="connsiteY123" fmla="*/ 1231139 h 3701000"/>
              <a:gd name="connsiteX124" fmla="*/ 4679 w 4232332"/>
              <a:gd name="connsiteY124" fmla="*/ 1182801 h 3701000"/>
              <a:gd name="connsiteX125" fmla="*/ 0 w 4232332"/>
              <a:gd name="connsiteY125" fmla="*/ 1132905 h 3701000"/>
              <a:gd name="connsiteX126" fmla="*/ 4679 w 4232332"/>
              <a:gd name="connsiteY126" fmla="*/ 1083010 h 3701000"/>
              <a:gd name="connsiteX127" fmla="*/ 17153 w 4232332"/>
              <a:gd name="connsiteY127" fmla="*/ 1034673 h 3701000"/>
              <a:gd name="connsiteX128" fmla="*/ 35863 w 4232332"/>
              <a:gd name="connsiteY128" fmla="*/ 987895 h 3701000"/>
              <a:gd name="connsiteX129" fmla="*/ 59253 w 4232332"/>
              <a:gd name="connsiteY129" fmla="*/ 939559 h 3701000"/>
              <a:gd name="connsiteX130" fmla="*/ 85761 w 4232332"/>
              <a:gd name="connsiteY130" fmla="*/ 894339 h 3701000"/>
              <a:gd name="connsiteX131" fmla="*/ 113826 w 4232332"/>
              <a:gd name="connsiteY131" fmla="*/ 847563 h 3701000"/>
              <a:gd name="connsiteX132" fmla="*/ 140335 w 4232332"/>
              <a:gd name="connsiteY132" fmla="*/ 800784 h 3701000"/>
              <a:gd name="connsiteX133" fmla="*/ 163723 w 4232332"/>
              <a:gd name="connsiteY133" fmla="*/ 754007 h 3701000"/>
              <a:gd name="connsiteX134" fmla="*/ 182434 w 4232332"/>
              <a:gd name="connsiteY134" fmla="*/ 708787 h 3701000"/>
              <a:gd name="connsiteX135" fmla="*/ 194909 w 4232332"/>
              <a:gd name="connsiteY135" fmla="*/ 660451 h 3701000"/>
              <a:gd name="connsiteX136" fmla="*/ 201146 w 4232332"/>
              <a:gd name="connsiteY136" fmla="*/ 612115 h 3701000"/>
              <a:gd name="connsiteX137" fmla="*/ 201146 w 4232332"/>
              <a:gd name="connsiteY137" fmla="*/ 560659 h 3701000"/>
              <a:gd name="connsiteX138" fmla="*/ 198027 w 4232332"/>
              <a:gd name="connsiteY138" fmla="*/ 507644 h 3701000"/>
              <a:gd name="connsiteX139" fmla="*/ 191789 w 4232332"/>
              <a:gd name="connsiteY139" fmla="*/ 454630 h 3701000"/>
              <a:gd name="connsiteX140" fmla="*/ 183993 w 4232332"/>
              <a:gd name="connsiteY140" fmla="*/ 401614 h 3701000"/>
              <a:gd name="connsiteX141" fmla="*/ 177756 w 4232332"/>
              <a:gd name="connsiteY141" fmla="*/ 348600 h 3701000"/>
              <a:gd name="connsiteX142" fmla="*/ 173078 w 4232332"/>
              <a:gd name="connsiteY142" fmla="*/ 295586 h 3701000"/>
              <a:gd name="connsiteX143" fmla="*/ 174638 w 4232332"/>
              <a:gd name="connsiteY143" fmla="*/ 245689 h 3701000"/>
              <a:gd name="connsiteX144" fmla="*/ 180876 w 4232332"/>
              <a:gd name="connsiteY144" fmla="*/ 197353 h 3701000"/>
              <a:gd name="connsiteX145" fmla="*/ 194909 w 4232332"/>
              <a:gd name="connsiteY145" fmla="*/ 150574 h 3701000"/>
              <a:gd name="connsiteX146" fmla="*/ 215179 w 4232332"/>
              <a:gd name="connsiteY146" fmla="*/ 111594 h 3701000"/>
              <a:gd name="connsiteX147" fmla="*/ 241686 w 4232332"/>
              <a:gd name="connsiteY147" fmla="*/ 74171 h 3701000"/>
              <a:gd name="connsiteX148" fmla="*/ 272871 w 4232332"/>
              <a:gd name="connsiteY148" fmla="*/ 41427 h 3701000"/>
              <a:gd name="connsiteX149" fmla="*/ 308733 w 4232332"/>
              <a:gd name="connsiteY149" fmla="*/ 8683 h 3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232332" h="3701000">
                <a:moveTo>
                  <a:pt x="319701" y="0"/>
                </a:moveTo>
                <a:lnTo>
                  <a:pt x="4232332" y="0"/>
                </a:lnTo>
                <a:lnTo>
                  <a:pt x="4232332" y="3034486"/>
                </a:lnTo>
                <a:lnTo>
                  <a:pt x="4230268" y="3035198"/>
                </a:lnTo>
                <a:lnTo>
                  <a:pt x="4185051" y="3049231"/>
                </a:lnTo>
                <a:lnTo>
                  <a:pt x="4136714" y="3061706"/>
                </a:lnTo>
                <a:lnTo>
                  <a:pt x="4089935" y="3074180"/>
                </a:lnTo>
                <a:lnTo>
                  <a:pt x="4043158" y="3088214"/>
                </a:lnTo>
                <a:lnTo>
                  <a:pt x="3997940" y="3103806"/>
                </a:lnTo>
                <a:lnTo>
                  <a:pt x="3955840" y="3122518"/>
                </a:lnTo>
                <a:lnTo>
                  <a:pt x="3916860" y="3144346"/>
                </a:lnTo>
                <a:lnTo>
                  <a:pt x="3882555" y="3172413"/>
                </a:lnTo>
                <a:lnTo>
                  <a:pt x="3846692" y="3203599"/>
                </a:lnTo>
                <a:lnTo>
                  <a:pt x="3815506" y="3239461"/>
                </a:lnTo>
                <a:lnTo>
                  <a:pt x="3785881" y="3276884"/>
                </a:lnTo>
                <a:lnTo>
                  <a:pt x="3756254" y="3315864"/>
                </a:lnTo>
                <a:lnTo>
                  <a:pt x="3726629" y="3354846"/>
                </a:lnTo>
                <a:lnTo>
                  <a:pt x="3697003" y="3392268"/>
                </a:lnTo>
                <a:lnTo>
                  <a:pt x="3664258" y="3428131"/>
                </a:lnTo>
                <a:lnTo>
                  <a:pt x="3631513" y="3459315"/>
                </a:lnTo>
                <a:lnTo>
                  <a:pt x="3594093" y="3485823"/>
                </a:lnTo>
                <a:lnTo>
                  <a:pt x="3555111" y="3506094"/>
                </a:lnTo>
                <a:lnTo>
                  <a:pt x="3508332" y="3520128"/>
                </a:lnTo>
                <a:lnTo>
                  <a:pt x="3459994" y="3526365"/>
                </a:lnTo>
                <a:lnTo>
                  <a:pt x="3410100" y="3527923"/>
                </a:lnTo>
                <a:lnTo>
                  <a:pt x="3357084" y="3523245"/>
                </a:lnTo>
                <a:lnTo>
                  <a:pt x="3304070" y="3517009"/>
                </a:lnTo>
                <a:lnTo>
                  <a:pt x="3251054" y="3509211"/>
                </a:lnTo>
                <a:lnTo>
                  <a:pt x="3198040" y="3502976"/>
                </a:lnTo>
                <a:lnTo>
                  <a:pt x="3145024" y="3499857"/>
                </a:lnTo>
                <a:lnTo>
                  <a:pt x="3093569" y="3499857"/>
                </a:lnTo>
                <a:lnTo>
                  <a:pt x="3045233" y="3506094"/>
                </a:lnTo>
                <a:lnTo>
                  <a:pt x="2995337" y="3518569"/>
                </a:lnTo>
                <a:lnTo>
                  <a:pt x="2950118" y="3537278"/>
                </a:lnTo>
                <a:lnTo>
                  <a:pt x="2903340" y="3562227"/>
                </a:lnTo>
                <a:lnTo>
                  <a:pt x="2856564" y="3587176"/>
                </a:lnTo>
                <a:lnTo>
                  <a:pt x="2809785" y="3615241"/>
                </a:lnTo>
                <a:lnTo>
                  <a:pt x="2764565" y="3641749"/>
                </a:lnTo>
                <a:lnTo>
                  <a:pt x="2716230" y="3665138"/>
                </a:lnTo>
                <a:lnTo>
                  <a:pt x="2669451" y="3683850"/>
                </a:lnTo>
                <a:lnTo>
                  <a:pt x="2621114" y="3696324"/>
                </a:lnTo>
                <a:lnTo>
                  <a:pt x="2571219" y="3701000"/>
                </a:lnTo>
                <a:lnTo>
                  <a:pt x="2521322" y="3696324"/>
                </a:lnTo>
                <a:lnTo>
                  <a:pt x="2472985" y="3683850"/>
                </a:lnTo>
                <a:lnTo>
                  <a:pt x="2426209" y="3665138"/>
                </a:lnTo>
                <a:lnTo>
                  <a:pt x="2377871" y="3641749"/>
                </a:lnTo>
                <a:lnTo>
                  <a:pt x="2332651" y="3615241"/>
                </a:lnTo>
                <a:lnTo>
                  <a:pt x="2285874" y="3587176"/>
                </a:lnTo>
                <a:lnTo>
                  <a:pt x="2239096" y="3562227"/>
                </a:lnTo>
                <a:lnTo>
                  <a:pt x="2192319" y="3537278"/>
                </a:lnTo>
                <a:lnTo>
                  <a:pt x="2145542" y="3518569"/>
                </a:lnTo>
                <a:lnTo>
                  <a:pt x="2097204" y="3506094"/>
                </a:lnTo>
                <a:lnTo>
                  <a:pt x="2048867" y="3499857"/>
                </a:lnTo>
                <a:lnTo>
                  <a:pt x="1997410" y="3499857"/>
                </a:lnTo>
                <a:lnTo>
                  <a:pt x="1944396" y="3502976"/>
                </a:lnTo>
                <a:lnTo>
                  <a:pt x="1891382" y="3509211"/>
                </a:lnTo>
                <a:lnTo>
                  <a:pt x="1838366" y="3517009"/>
                </a:lnTo>
                <a:lnTo>
                  <a:pt x="1785350" y="3523245"/>
                </a:lnTo>
                <a:lnTo>
                  <a:pt x="1732336" y="3527923"/>
                </a:lnTo>
                <a:lnTo>
                  <a:pt x="1682442" y="3526365"/>
                </a:lnTo>
                <a:lnTo>
                  <a:pt x="1634105" y="3520128"/>
                </a:lnTo>
                <a:lnTo>
                  <a:pt x="1587326" y="3506094"/>
                </a:lnTo>
                <a:lnTo>
                  <a:pt x="1548345" y="3485823"/>
                </a:lnTo>
                <a:lnTo>
                  <a:pt x="1510922" y="3459315"/>
                </a:lnTo>
                <a:lnTo>
                  <a:pt x="1478179" y="3428131"/>
                </a:lnTo>
                <a:lnTo>
                  <a:pt x="1445433" y="3392268"/>
                </a:lnTo>
                <a:lnTo>
                  <a:pt x="1415807" y="3354846"/>
                </a:lnTo>
                <a:lnTo>
                  <a:pt x="1386182" y="3315864"/>
                </a:lnTo>
                <a:lnTo>
                  <a:pt x="1356556" y="3276884"/>
                </a:lnTo>
                <a:lnTo>
                  <a:pt x="1326930" y="3239461"/>
                </a:lnTo>
                <a:lnTo>
                  <a:pt x="1295744" y="3203599"/>
                </a:lnTo>
                <a:lnTo>
                  <a:pt x="1259881" y="3172413"/>
                </a:lnTo>
                <a:lnTo>
                  <a:pt x="1225577" y="3144346"/>
                </a:lnTo>
                <a:lnTo>
                  <a:pt x="1186596" y="3122518"/>
                </a:lnTo>
                <a:lnTo>
                  <a:pt x="1144496" y="3103806"/>
                </a:lnTo>
                <a:lnTo>
                  <a:pt x="1099278" y="3088214"/>
                </a:lnTo>
                <a:lnTo>
                  <a:pt x="1052499" y="3074180"/>
                </a:lnTo>
                <a:lnTo>
                  <a:pt x="1005723" y="3061706"/>
                </a:lnTo>
                <a:lnTo>
                  <a:pt x="957386" y="3049231"/>
                </a:lnTo>
                <a:lnTo>
                  <a:pt x="912167" y="3035198"/>
                </a:lnTo>
                <a:lnTo>
                  <a:pt x="866948" y="3019606"/>
                </a:lnTo>
                <a:lnTo>
                  <a:pt x="824850" y="3000894"/>
                </a:lnTo>
                <a:lnTo>
                  <a:pt x="787426" y="2977505"/>
                </a:lnTo>
                <a:lnTo>
                  <a:pt x="753122" y="2949439"/>
                </a:lnTo>
                <a:lnTo>
                  <a:pt x="725057" y="2915136"/>
                </a:lnTo>
                <a:lnTo>
                  <a:pt x="701668" y="2877713"/>
                </a:lnTo>
                <a:lnTo>
                  <a:pt x="682956" y="2835613"/>
                </a:lnTo>
                <a:lnTo>
                  <a:pt x="667364" y="2790396"/>
                </a:lnTo>
                <a:lnTo>
                  <a:pt x="653331" y="2745177"/>
                </a:lnTo>
                <a:lnTo>
                  <a:pt x="640857" y="2696840"/>
                </a:lnTo>
                <a:lnTo>
                  <a:pt x="628382" y="2650063"/>
                </a:lnTo>
                <a:lnTo>
                  <a:pt x="614349" y="2603285"/>
                </a:lnTo>
                <a:lnTo>
                  <a:pt x="598756" y="2558065"/>
                </a:lnTo>
                <a:lnTo>
                  <a:pt x="580044" y="2515965"/>
                </a:lnTo>
                <a:lnTo>
                  <a:pt x="558214" y="2476984"/>
                </a:lnTo>
                <a:lnTo>
                  <a:pt x="530150" y="2442681"/>
                </a:lnTo>
                <a:lnTo>
                  <a:pt x="498963" y="2406817"/>
                </a:lnTo>
                <a:lnTo>
                  <a:pt x="463101" y="2375633"/>
                </a:lnTo>
                <a:lnTo>
                  <a:pt x="424118" y="2346007"/>
                </a:lnTo>
                <a:lnTo>
                  <a:pt x="385138" y="2316382"/>
                </a:lnTo>
                <a:lnTo>
                  <a:pt x="346157" y="2286756"/>
                </a:lnTo>
                <a:lnTo>
                  <a:pt x="308733" y="2257129"/>
                </a:lnTo>
                <a:lnTo>
                  <a:pt x="272871" y="2224386"/>
                </a:lnTo>
                <a:lnTo>
                  <a:pt x="241686" y="2191641"/>
                </a:lnTo>
                <a:lnTo>
                  <a:pt x="215179" y="2154219"/>
                </a:lnTo>
                <a:lnTo>
                  <a:pt x="194909" y="2115238"/>
                </a:lnTo>
                <a:lnTo>
                  <a:pt x="180876" y="2068461"/>
                </a:lnTo>
                <a:lnTo>
                  <a:pt x="174638" y="2020123"/>
                </a:lnTo>
                <a:lnTo>
                  <a:pt x="173078" y="1970225"/>
                </a:lnTo>
                <a:lnTo>
                  <a:pt x="177756" y="1917211"/>
                </a:lnTo>
                <a:lnTo>
                  <a:pt x="183993" y="1864197"/>
                </a:lnTo>
                <a:lnTo>
                  <a:pt x="191789" y="1811182"/>
                </a:lnTo>
                <a:lnTo>
                  <a:pt x="198027" y="1758167"/>
                </a:lnTo>
                <a:lnTo>
                  <a:pt x="201146" y="1705153"/>
                </a:lnTo>
                <a:lnTo>
                  <a:pt x="201146" y="1653697"/>
                </a:lnTo>
                <a:lnTo>
                  <a:pt x="194909" y="1605362"/>
                </a:lnTo>
                <a:lnTo>
                  <a:pt x="182434" y="1557024"/>
                </a:lnTo>
                <a:lnTo>
                  <a:pt x="163723" y="1511804"/>
                </a:lnTo>
                <a:lnTo>
                  <a:pt x="140335" y="1465027"/>
                </a:lnTo>
                <a:lnTo>
                  <a:pt x="113826" y="1418251"/>
                </a:lnTo>
                <a:lnTo>
                  <a:pt x="85761" y="1371472"/>
                </a:lnTo>
                <a:lnTo>
                  <a:pt x="59253" y="1326252"/>
                </a:lnTo>
                <a:lnTo>
                  <a:pt x="35863" y="1277917"/>
                </a:lnTo>
                <a:lnTo>
                  <a:pt x="17153" y="1231139"/>
                </a:lnTo>
                <a:lnTo>
                  <a:pt x="4679" y="1182801"/>
                </a:lnTo>
                <a:lnTo>
                  <a:pt x="0" y="1132905"/>
                </a:lnTo>
                <a:lnTo>
                  <a:pt x="4679" y="1083010"/>
                </a:lnTo>
                <a:lnTo>
                  <a:pt x="17153" y="1034673"/>
                </a:lnTo>
                <a:lnTo>
                  <a:pt x="35863" y="987895"/>
                </a:lnTo>
                <a:lnTo>
                  <a:pt x="59253" y="939559"/>
                </a:lnTo>
                <a:lnTo>
                  <a:pt x="85761" y="894339"/>
                </a:lnTo>
                <a:lnTo>
                  <a:pt x="113826" y="847563"/>
                </a:lnTo>
                <a:lnTo>
                  <a:pt x="140335" y="800784"/>
                </a:lnTo>
                <a:lnTo>
                  <a:pt x="163723" y="754007"/>
                </a:lnTo>
                <a:lnTo>
                  <a:pt x="182434" y="708787"/>
                </a:lnTo>
                <a:lnTo>
                  <a:pt x="194909" y="660451"/>
                </a:lnTo>
                <a:lnTo>
                  <a:pt x="201146" y="612115"/>
                </a:lnTo>
                <a:lnTo>
                  <a:pt x="201146" y="560659"/>
                </a:lnTo>
                <a:lnTo>
                  <a:pt x="198027" y="507644"/>
                </a:lnTo>
                <a:lnTo>
                  <a:pt x="191789" y="454630"/>
                </a:lnTo>
                <a:lnTo>
                  <a:pt x="183993" y="401614"/>
                </a:lnTo>
                <a:lnTo>
                  <a:pt x="177756" y="348600"/>
                </a:lnTo>
                <a:lnTo>
                  <a:pt x="173078" y="295586"/>
                </a:lnTo>
                <a:lnTo>
                  <a:pt x="174638" y="245689"/>
                </a:lnTo>
                <a:lnTo>
                  <a:pt x="180876" y="197353"/>
                </a:lnTo>
                <a:lnTo>
                  <a:pt x="194909" y="150574"/>
                </a:lnTo>
                <a:lnTo>
                  <a:pt x="215179" y="111594"/>
                </a:lnTo>
                <a:lnTo>
                  <a:pt x="241686" y="74171"/>
                </a:lnTo>
                <a:lnTo>
                  <a:pt x="272871" y="41427"/>
                </a:lnTo>
                <a:lnTo>
                  <a:pt x="308733" y="868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sp>
        <p:nvSpPr>
          <p:cNvPr id="14" name="Freeform: Shape 13">
            <a:extLst>
              <a:ext uri="{FF2B5EF4-FFF2-40B4-BE49-F238E27FC236}">
                <a16:creationId xmlns:a16="http://schemas.microsoft.com/office/drawing/2014/main" id="{040DD90B-E6B7-DD77-7A6E-4F0C0607B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8598" y="3909952"/>
            <a:ext cx="3313402" cy="2948047"/>
          </a:xfrm>
          <a:custGeom>
            <a:avLst/>
            <a:gdLst>
              <a:gd name="connsiteX0" fmla="*/ 1934947 w 3313402"/>
              <a:gd name="connsiteY0" fmla="*/ 0 h 2948047"/>
              <a:gd name="connsiteX1" fmla="*/ 1972495 w 3313402"/>
              <a:gd name="connsiteY1" fmla="*/ 3519 h 2948047"/>
              <a:gd name="connsiteX2" fmla="*/ 2008871 w 3313402"/>
              <a:gd name="connsiteY2" fmla="*/ 12907 h 2948047"/>
              <a:gd name="connsiteX3" fmla="*/ 2044074 w 3313402"/>
              <a:gd name="connsiteY3" fmla="*/ 26988 h 2948047"/>
              <a:gd name="connsiteX4" fmla="*/ 2080448 w 3313402"/>
              <a:gd name="connsiteY4" fmla="*/ 44589 h 2948047"/>
              <a:gd name="connsiteX5" fmla="*/ 2114478 w 3313402"/>
              <a:gd name="connsiteY5" fmla="*/ 64537 h 2948047"/>
              <a:gd name="connsiteX6" fmla="*/ 2149681 w 3313402"/>
              <a:gd name="connsiteY6" fmla="*/ 85659 h 2948047"/>
              <a:gd name="connsiteX7" fmla="*/ 2184882 w 3313402"/>
              <a:gd name="connsiteY7" fmla="*/ 104433 h 2948047"/>
              <a:gd name="connsiteX8" fmla="*/ 2220084 w 3313402"/>
              <a:gd name="connsiteY8" fmla="*/ 123208 h 2948047"/>
              <a:gd name="connsiteX9" fmla="*/ 2254113 w 3313402"/>
              <a:gd name="connsiteY9" fmla="*/ 137288 h 2948047"/>
              <a:gd name="connsiteX10" fmla="*/ 2291662 w 3313402"/>
              <a:gd name="connsiteY10" fmla="*/ 146675 h 2948047"/>
              <a:gd name="connsiteX11" fmla="*/ 2328037 w 3313402"/>
              <a:gd name="connsiteY11" fmla="*/ 151369 h 2948047"/>
              <a:gd name="connsiteX12" fmla="*/ 2366759 w 3313402"/>
              <a:gd name="connsiteY12" fmla="*/ 151369 h 2948047"/>
              <a:gd name="connsiteX13" fmla="*/ 2406656 w 3313402"/>
              <a:gd name="connsiteY13" fmla="*/ 149023 h 2948047"/>
              <a:gd name="connsiteX14" fmla="*/ 2446551 w 3313402"/>
              <a:gd name="connsiteY14" fmla="*/ 144329 h 2948047"/>
              <a:gd name="connsiteX15" fmla="*/ 2486448 w 3313402"/>
              <a:gd name="connsiteY15" fmla="*/ 138462 h 2948047"/>
              <a:gd name="connsiteX16" fmla="*/ 2526343 w 3313402"/>
              <a:gd name="connsiteY16" fmla="*/ 133769 h 2948047"/>
              <a:gd name="connsiteX17" fmla="*/ 2566239 w 3313402"/>
              <a:gd name="connsiteY17" fmla="*/ 130247 h 2948047"/>
              <a:gd name="connsiteX18" fmla="*/ 2603787 w 3313402"/>
              <a:gd name="connsiteY18" fmla="*/ 131421 h 2948047"/>
              <a:gd name="connsiteX19" fmla="*/ 2640163 w 3313402"/>
              <a:gd name="connsiteY19" fmla="*/ 136115 h 2948047"/>
              <a:gd name="connsiteX20" fmla="*/ 2675366 w 3313402"/>
              <a:gd name="connsiteY20" fmla="*/ 146675 h 2948047"/>
              <a:gd name="connsiteX21" fmla="*/ 2704702 w 3313402"/>
              <a:gd name="connsiteY21" fmla="*/ 161930 h 2948047"/>
              <a:gd name="connsiteX22" fmla="*/ 2732862 w 3313402"/>
              <a:gd name="connsiteY22" fmla="*/ 181878 h 2948047"/>
              <a:gd name="connsiteX23" fmla="*/ 2757504 w 3313402"/>
              <a:gd name="connsiteY23" fmla="*/ 205346 h 2948047"/>
              <a:gd name="connsiteX24" fmla="*/ 2782146 w 3313402"/>
              <a:gd name="connsiteY24" fmla="*/ 232334 h 2948047"/>
              <a:gd name="connsiteX25" fmla="*/ 2804440 w 3313402"/>
              <a:gd name="connsiteY25" fmla="*/ 260495 h 2948047"/>
              <a:gd name="connsiteX26" fmla="*/ 2826735 w 3313402"/>
              <a:gd name="connsiteY26" fmla="*/ 289831 h 2948047"/>
              <a:gd name="connsiteX27" fmla="*/ 2849030 w 3313402"/>
              <a:gd name="connsiteY27" fmla="*/ 319166 h 2948047"/>
              <a:gd name="connsiteX28" fmla="*/ 2871324 w 3313402"/>
              <a:gd name="connsiteY28" fmla="*/ 347327 h 2948047"/>
              <a:gd name="connsiteX29" fmla="*/ 2894793 w 3313402"/>
              <a:gd name="connsiteY29" fmla="*/ 374315 h 2948047"/>
              <a:gd name="connsiteX30" fmla="*/ 2921781 w 3313402"/>
              <a:gd name="connsiteY30" fmla="*/ 397785 h 2948047"/>
              <a:gd name="connsiteX31" fmla="*/ 2947597 w 3313402"/>
              <a:gd name="connsiteY31" fmla="*/ 418906 h 2948047"/>
              <a:gd name="connsiteX32" fmla="*/ 2976931 w 3313402"/>
              <a:gd name="connsiteY32" fmla="*/ 435332 h 2948047"/>
              <a:gd name="connsiteX33" fmla="*/ 3008614 w 3313402"/>
              <a:gd name="connsiteY33" fmla="*/ 449413 h 2948047"/>
              <a:gd name="connsiteX34" fmla="*/ 3042641 w 3313402"/>
              <a:gd name="connsiteY34" fmla="*/ 461147 h 2948047"/>
              <a:gd name="connsiteX35" fmla="*/ 3077843 w 3313402"/>
              <a:gd name="connsiteY35" fmla="*/ 471708 h 2948047"/>
              <a:gd name="connsiteX36" fmla="*/ 3113046 w 3313402"/>
              <a:gd name="connsiteY36" fmla="*/ 481096 h 2948047"/>
              <a:gd name="connsiteX37" fmla="*/ 3149422 w 3313402"/>
              <a:gd name="connsiteY37" fmla="*/ 490483 h 2948047"/>
              <a:gd name="connsiteX38" fmla="*/ 3183450 w 3313402"/>
              <a:gd name="connsiteY38" fmla="*/ 501044 h 2948047"/>
              <a:gd name="connsiteX39" fmla="*/ 3217478 w 3313402"/>
              <a:gd name="connsiteY39" fmla="*/ 512777 h 2948047"/>
              <a:gd name="connsiteX40" fmla="*/ 3249161 w 3313402"/>
              <a:gd name="connsiteY40" fmla="*/ 526859 h 2948047"/>
              <a:gd name="connsiteX41" fmla="*/ 3277323 w 3313402"/>
              <a:gd name="connsiteY41" fmla="*/ 544460 h 2948047"/>
              <a:gd name="connsiteX42" fmla="*/ 3303139 w 3313402"/>
              <a:gd name="connsiteY42" fmla="*/ 565581 h 2948047"/>
              <a:gd name="connsiteX43" fmla="*/ 3313402 w 3313402"/>
              <a:gd name="connsiteY43" fmla="*/ 578126 h 2948047"/>
              <a:gd name="connsiteX44" fmla="*/ 3313402 w 3313402"/>
              <a:gd name="connsiteY44" fmla="*/ 2948047 h 2948047"/>
              <a:gd name="connsiteX45" fmla="*/ 422306 w 3313402"/>
              <a:gd name="connsiteY45" fmla="*/ 2948047 h 2948047"/>
              <a:gd name="connsiteX46" fmla="*/ 420079 w 3313402"/>
              <a:gd name="connsiteY46" fmla="*/ 2944070 h 2948047"/>
              <a:gd name="connsiteX47" fmla="*/ 398960 w 3313402"/>
              <a:gd name="connsiteY47" fmla="*/ 2918255 h 2948047"/>
              <a:gd name="connsiteX48" fmla="*/ 375490 w 3313402"/>
              <a:gd name="connsiteY48" fmla="*/ 2891267 h 2948047"/>
              <a:gd name="connsiteX49" fmla="*/ 348502 w 3313402"/>
              <a:gd name="connsiteY49" fmla="*/ 2867799 h 2948047"/>
              <a:gd name="connsiteX50" fmla="*/ 319166 w 3313402"/>
              <a:gd name="connsiteY50" fmla="*/ 2845505 h 2948047"/>
              <a:gd name="connsiteX51" fmla="*/ 289832 w 3313402"/>
              <a:gd name="connsiteY51" fmla="*/ 2823210 h 2948047"/>
              <a:gd name="connsiteX52" fmla="*/ 260497 w 3313402"/>
              <a:gd name="connsiteY52" fmla="*/ 2800916 h 2948047"/>
              <a:gd name="connsiteX53" fmla="*/ 232334 w 3313402"/>
              <a:gd name="connsiteY53" fmla="*/ 2778620 h 2948047"/>
              <a:gd name="connsiteX54" fmla="*/ 205346 w 3313402"/>
              <a:gd name="connsiteY54" fmla="*/ 2753979 h 2948047"/>
              <a:gd name="connsiteX55" fmla="*/ 181878 w 3313402"/>
              <a:gd name="connsiteY55" fmla="*/ 2729338 h 2948047"/>
              <a:gd name="connsiteX56" fmla="*/ 161931 w 3313402"/>
              <a:gd name="connsiteY56" fmla="*/ 2701176 h 2948047"/>
              <a:gd name="connsiteX57" fmla="*/ 146677 w 3313402"/>
              <a:gd name="connsiteY57" fmla="*/ 2671841 h 2948047"/>
              <a:gd name="connsiteX58" fmla="*/ 136116 w 3313402"/>
              <a:gd name="connsiteY58" fmla="*/ 2636640 h 2948047"/>
              <a:gd name="connsiteX59" fmla="*/ 131422 w 3313402"/>
              <a:gd name="connsiteY59" fmla="*/ 2600264 h 2948047"/>
              <a:gd name="connsiteX60" fmla="*/ 130248 w 3313402"/>
              <a:gd name="connsiteY60" fmla="*/ 2562713 h 2948047"/>
              <a:gd name="connsiteX61" fmla="*/ 133769 w 3313402"/>
              <a:gd name="connsiteY61" fmla="*/ 2522818 h 2948047"/>
              <a:gd name="connsiteX62" fmla="*/ 138462 w 3313402"/>
              <a:gd name="connsiteY62" fmla="*/ 2482923 h 2948047"/>
              <a:gd name="connsiteX63" fmla="*/ 144329 w 3313402"/>
              <a:gd name="connsiteY63" fmla="*/ 2443026 h 2948047"/>
              <a:gd name="connsiteX64" fmla="*/ 149023 w 3313402"/>
              <a:gd name="connsiteY64" fmla="*/ 2403131 h 2948047"/>
              <a:gd name="connsiteX65" fmla="*/ 151371 w 3313402"/>
              <a:gd name="connsiteY65" fmla="*/ 2363236 h 2948047"/>
              <a:gd name="connsiteX66" fmla="*/ 151371 w 3313402"/>
              <a:gd name="connsiteY66" fmla="*/ 2324513 h 2948047"/>
              <a:gd name="connsiteX67" fmla="*/ 146677 w 3313402"/>
              <a:gd name="connsiteY67" fmla="*/ 2288138 h 2948047"/>
              <a:gd name="connsiteX68" fmla="*/ 137289 w 3313402"/>
              <a:gd name="connsiteY68" fmla="*/ 2251763 h 2948047"/>
              <a:gd name="connsiteX69" fmla="*/ 123208 w 3313402"/>
              <a:gd name="connsiteY69" fmla="*/ 2217733 h 2948047"/>
              <a:gd name="connsiteX70" fmla="*/ 105607 w 3313402"/>
              <a:gd name="connsiteY70" fmla="*/ 2182531 h 2948047"/>
              <a:gd name="connsiteX71" fmla="*/ 85659 w 3313402"/>
              <a:gd name="connsiteY71" fmla="*/ 2147330 h 2948047"/>
              <a:gd name="connsiteX72" fmla="*/ 64538 w 3313402"/>
              <a:gd name="connsiteY72" fmla="*/ 2112127 h 2948047"/>
              <a:gd name="connsiteX73" fmla="*/ 44590 w 3313402"/>
              <a:gd name="connsiteY73" fmla="*/ 2078098 h 2948047"/>
              <a:gd name="connsiteX74" fmla="*/ 26988 w 3313402"/>
              <a:gd name="connsiteY74" fmla="*/ 2041723 h 2948047"/>
              <a:gd name="connsiteX75" fmla="*/ 12908 w 3313402"/>
              <a:gd name="connsiteY75" fmla="*/ 2006521 h 2948047"/>
              <a:gd name="connsiteX76" fmla="*/ 3521 w 3313402"/>
              <a:gd name="connsiteY76" fmla="*/ 1970145 h 2948047"/>
              <a:gd name="connsiteX77" fmla="*/ 0 w 3313402"/>
              <a:gd name="connsiteY77" fmla="*/ 1932596 h 2948047"/>
              <a:gd name="connsiteX78" fmla="*/ 3521 w 3313402"/>
              <a:gd name="connsiteY78" fmla="*/ 1895048 h 2948047"/>
              <a:gd name="connsiteX79" fmla="*/ 12908 w 3313402"/>
              <a:gd name="connsiteY79" fmla="*/ 1858672 h 2948047"/>
              <a:gd name="connsiteX80" fmla="*/ 26988 w 3313402"/>
              <a:gd name="connsiteY80" fmla="*/ 1823470 h 2948047"/>
              <a:gd name="connsiteX81" fmla="*/ 44590 w 3313402"/>
              <a:gd name="connsiteY81" fmla="*/ 1787095 h 2948047"/>
              <a:gd name="connsiteX82" fmla="*/ 64538 w 3313402"/>
              <a:gd name="connsiteY82" fmla="*/ 1753065 h 2948047"/>
              <a:gd name="connsiteX83" fmla="*/ 85659 w 3313402"/>
              <a:gd name="connsiteY83" fmla="*/ 1717864 h 2948047"/>
              <a:gd name="connsiteX84" fmla="*/ 105607 w 3313402"/>
              <a:gd name="connsiteY84" fmla="*/ 1682661 h 2948047"/>
              <a:gd name="connsiteX85" fmla="*/ 123208 w 3313402"/>
              <a:gd name="connsiteY85" fmla="*/ 1647460 h 2948047"/>
              <a:gd name="connsiteX86" fmla="*/ 137289 w 3313402"/>
              <a:gd name="connsiteY86" fmla="*/ 1613430 h 2948047"/>
              <a:gd name="connsiteX87" fmla="*/ 146677 w 3313402"/>
              <a:gd name="connsiteY87" fmla="*/ 1577054 h 2948047"/>
              <a:gd name="connsiteX88" fmla="*/ 151371 w 3313402"/>
              <a:gd name="connsiteY88" fmla="*/ 1540680 h 2948047"/>
              <a:gd name="connsiteX89" fmla="*/ 151371 w 3313402"/>
              <a:gd name="connsiteY89" fmla="*/ 1501958 h 2948047"/>
              <a:gd name="connsiteX90" fmla="*/ 149023 w 3313402"/>
              <a:gd name="connsiteY90" fmla="*/ 1462061 h 2948047"/>
              <a:gd name="connsiteX91" fmla="*/ 144329 w 3313402"/>
              <a:gd name="connsiteY91" fmla="*/ 1422166 h 2948047"/>
              <a:gd name="connsiteX92" fmla="*/ 138462 w 3313402"/>
              <a:gd name="connsiteY92" fmla="*/ 1382269 h 2948047"/>
              <a:gd name="connsiteX93" fmla="*/ 133769 w 3313402"/>
              <a:gd name="connsiteY93" fmla="*/ 1342374 h 2948047"/>
              <a:gd name="connsiteX94" fmla="*/ 130248 w 3313402"/>
              <a:gd name="connsiteY94" fmla="*/ 1302479 h 2948047"/>
              <a:gd name="connsiteX95" fmla="*/ 131422 w 3313402"/>
              <a:gd name="connsiteY95" fmla="*/ 1264930 h 2948047"/>
              <a:gd name="connsiteX96" fmla="*/ 136116 w 3313402"/>
              <a:gd name="connsiteY96" fmla="*/ 1228554 h 2948047"/>
              <a:gd name="connsiteX97" fmla="*/ 146677 w 3313402"/>
              <a:gd name="connsiteY97" fmla="*/ 1193352 h 2948047"/>
              <a:gd name="connsiteX98" fmla="*/ 161931 w 3313402"/>
              <a:gd name="connsiteY98" fmla="*/ 1164017 h 2948047"/>
              <a:gd name="connsiteX99" fmla="*/ 181878 w 3313402"/>
              <a:gd name="connsiteY99" fmla="*/ 1135856 h 2948047"/>
              <a:gd name="connsiteX100" fmla="*/ 205346 w 3313402"/>
              <a:gd name="connsiteY100" fmla="*/ 1111214 h 2948047"/>
              <a:gd name="connsiteX101" fmla="*/ 232334 w 3313402"/>
              <a:gd name="connsiteY101" fmla="*/ 1086573 h 2948047"/>
              <a:gd name="connsiteX102" fmla="*/ 260497 w 3313402"/>
              <a:gd name="connsiteY102" fmla="*/ 1064277 h 2948047"/>
              <a:gd name="connsiteX103" fmla="*/ 289832 w 3313402"/>
              <a:gd name="connsiteY103" fmla="*/ 1041982 h 2948047"/>
              <a:gd name="connsiteX104" fmla="*/ 319166 w 3313402"/>
              <a:gd name="connsiteY104" fmla="*/ 1019688 h 2948047"/>
              <a:gd name="connsiteX105" fmla="*/ 348502 w 3313402"/>
              <a:gd name="connsiteY105" fmla="*/ 997393 h 2948047"/>
              <a:gd name="connsiteX106" fmla="*/ 375490 w 3313402"/>
              <a:gd name="connsiteY106" fmla="*/ 973926 h 2948047"/>
              <a:gd name="connsiteX107" fmla="*/ 398960 w 3313402"/>
              <a:gd name="connsiteY107" fmla="*/ 946938 h 2948047"/>
              <a:gd name="connsiteX108" fmla="*/ 420079 w 3313402"/>
              <a:gd name="connsiteY108" fmla="*/ 921122 h 2948047"/>
              <a:gd name="connsiteX109" fmla="*/ 436507 w 3313402"/>
              <a:gd name="connsiteY109" fmla="*/ 891788 h 2948047"/>
              <a:gd name="connsiteX110" fmla="*/ 450588 w 3313402"/>
              <a:gd name="connsiteY110" fmla="*/ 860106 h 2948047"/>
              <a:gd name="connsiteX111" fmla="*/ 462322 w 3313402"/>
              <a:gd name="connsiteY111" fmla="*/ 826076 h 2948047"/>
              <a:gd name="connsiteX112" fmla="*/ 472883 w 3313402"/>
              <a:gd name="connsiteY112" fmla="*/ 790874 h 2948047"/>
              <a:gd name="connsiteX113" fmla="*/ 482271 w 3313402"/>
              <a:gd name="connsiteY113" fmla="*/ 755672 h 2948047"/>
              <a:gd name="connsiteX114" fmla="*/ 491658 w 3313402"/>
              <a:gd name="connsiteY114" fmla="*/ 719297 h 2948047"/>
              <a:gd name="connsiteX115" fmla="*/ 502219 w 3313402"/>
              <a:gd name="connsiteY115" fmla="*/ 685268 h 2948047"/>
              <a:gd name="connsiteX116" fmla="*/ 513952 w 3313402"/>
              <a:gd name="connsiteY116" fmla="*/ 651238 h 2948047"/>
              <a:gd name="connsiteX117" fmla="*/ 528034 w 3313402"/>
              <a:gd name="connsiteY117" fmla="*/ 619558 h 2948047"/>
              <a:gd name="connsiteX118" fmla="*/ 545635 w 3313402"/>
              <a:gd name="connsiteY118" fmla="*/ 591396 h 2948047"/>
              <a:gd name="connsiteX119" fmla="*/ 566755 w 3313402"/>
              <a:gd name="connsiteY119" fmla="*/ 565581 h 2948047"/>
              <a:gd name="connsiteX120" fmla="*/ 592570 w 3313402"/>
              <a:gd name="connsiteY120" fmla="*/ 544460 h 2948047"/>
              <a:gd name="connsiteX121" fmla="*/ 620733 w 3313402"/>
              <a:gd name="connsiteY121" fmla="*/ 526859 h 2948047"/>
              <a:gd name="connsiteX122" fmla="*/ 652413 w 3313402"/>
              <a:gd name="connsiteY122" fmla="*/ 512777 h 2948047"/>
              <a:gd name="connsiteX123" fmla="*/ 686443 w 3313402"/>
              <a:gd name="connsiteY123" fmla="*/ 501044 h 2948047"/>
              <a:gd name="connsiteX124" fmla="*/ 720472 w 3313402"/>
              <a:gd name="connsiteY124" fmla="*/ 490483 h 2948047"/>
              <a:gd name="connsiteX125" fmla="*/ 756848 w 3313402"/>
              <a:gd name="connsiteY125" fmla="*/ 481096 h 2948047"/>
              <a:gd name="connsiteX126" fmla="*/ 792049 w 3313402"/>
              <a:gd name="connsiteY126" fmla="*/ 471708 h 2948047"/>
              <a:gd name="connsiteX127" fmla="*/ 827252 w 3313402"/>
              <a:gd name="connsiteY127" fmla="*/ 461147 h 2948047"/>
              <a:gd name="connsiteX128" fmla="*/ 861280 w 3313402"/>
              <a:gd name="connsiteY128" fmla="*/ 449413 h 2948047"/>
              <a:gd name="connsiteX129" fmla="*/ 892962 w 3313402"/>
              <a:gd name="connsiteY129" fmla="*/ 435332 h 2948047"/>
              <a:gd name="connsiteX130" fmla="*/ 922297 w 3313402"/>
              <a:gd name="connsiteY130" fmla="*/ 418906 h 2948047"/>
              <a:gd name="connsiteX131" fmla="*/ 948112 w 3313402"/>
              <a:gd name="connsiteY131" fmla="*/ 397785 h 2948047"/>
              <a:gd name="connsiteX132" fmla="*/ 975101 w 3313402"/>
              <a:gd name="connsiteY132" fmla="*/ 374315 h 2948047"/>
              <a:gd name="connsiteX133" fmla="*/ 998569 w 3313402"/>
              <a:gd name="connsiteY133" fmla="*/ 347327 h 2948047"/>
              <a:gd name="connsiteX134" fmla="*/ 1020864 w 3313402"/>
              <a:gd name="connsiteY134" fmla="*/ 319166 h 2948047"/>
              <a:gd name="connsiteX135" fmla="*/ 1043158 w 3313402"/>
              <a:gd name="connsiteY135" fmla="*/ 289831 h 2948047"/>
              <a:gd name="connsiteX136" fmla="*/ 1065453 w 3313402"/>
              <a:gd name="connsiteY136" fmla="*/ 260495 h 2948047"/>
              <a:gd name="connsiteX137" fmla="*/ 1087747 w 3313402"/>
              <a:gd name="connsiteY137" fmla="*/ 232334 h 2948047"/>
              <a:gd name="connsiteX138" fmla="*/ 1112390 w 3313402"/>
              <a:gd name="connsiteY138" fmla="*/ 205346 h 2948047"/>
              <a:gd name="connsiteX139" fmla="*/ 1137030 w 3313402"/>
              <a:gd name="connsiteY139" fmla="*/ 181878 h 2948047"/>
              <a:gd name="connsiteX140" fmla="*/ 1165193 w 3313402"/>
              <a:gd name="connsiteY140" fmla="*/ 161930 h 2948047"/>
              <a:gd name="connsiteX141" fmla="*/ 1194528 w 3313402"/>
              <a:gd name="connsiteY141" fmla="*/ 146675 h 2948047"/>
              <a:gd name="connsiteX142" fmla="*/ 1229731 w 3313402"/>
              <a:gd name="connsiteY142" fmla="*/ 136115 h 2948047"/>
              <a:gd name="connsiteX143" fmla="*/ 1266106 w 3313402"/>
              <a:gd name="connsiteY143" fmla="*/ 131421 h 2948047"/>
              <a:gd name="connsiteX144" fmla="*/ 1303654 w 3313402"/>
              <a:gd name="connsiteY144" fmla="*/ 130247 h 2948047"/>
              <a:gd name="connsiteX145" fmla="*/ 1343549 w 3313402"/>
              <a:gd name="connsiteY145" fmla="*/ 133769 h 2948047"/>
              <a:gd name="connsiteX146" fmla="*/ 1383446 w 3313402"/>
              <a:gd name="connsiteY146" fmla="*/ 138462 h 2948047"/>
              <a:gd name="connsiteX147" fmla="*/ 1423342 w 3313402"/>
              <a:gd name="connsiteY147" fmla="*/ 144329 h 2948047"/>
              <a:gd name="connsiteX148" fmla="*/ 1463237 w 3313402"/>
              <a:gd name="connsiteY148" fmla="*/ 149023 h 2948047"/>
              <a:gd name="connsiteX149" fmla="*/ 1503133 w 3313402"/>
              <a:gd name="connsiteY149" fmla="*/ 151369 h 2948047"/>
              <a:gd name="connsiteX150" fmla="*/ 1541856 w 3313402"/>
              <a:gd name="connsiteY150" fmla="*/ 151369 h 2948047"/>
              <a:gd name="connsiteX151" fmla="*/ 1578232 w 3313402"/>
              <a:gd name="connsiteY151" fmla="*/ 146675 h 2948047"/>
              <a:gd name="connsiteX152" fmla="*/ 1614608 w 3313402"/>
              <a:gd name="connsiteY152" fmla="*/ 137288 h 2948047"/>
              <a:gd name="connsiteX153" fmla="*/ 1649810 w 3313402"/>
              <a:gd name="connsiteY153" fmla="*/ 123208 h 2948047"/>
              <a:gd name="connsiteX154" fmla="*/ 1685011 w 3313402"/>
              <a:gd name="connsiteY154" fmla="*/ 104433 h 2948047"/>
              <a:gd name="connsiteX155" fmla="*/ 1720214 w 3313402"/>
              <a:gd name="connsiteY155" fmla="*/ 85659 h 2948047"/>
              <a:gd name="connsiteX156" fmla="*/ 1755415 w 3313402"/>
              <a:gd name="connsiteY156" fmla="*/ 64537 h 2948047"/>
              <a:gd name="connsiteX157" fmla="*/ 1789445 w 3313402"/>
              <a:gd name="connsiteY157" fmla="*/ 44589 h 2948047"/>
              <a:gd name="connsiteX158" fmla="*/ 1825821 w 3313402"/>
              <a:gd name="connsiteY158" fmla="*/ 26988 h 2948047"/>
              <a:gd name="connsiteX159" fmla="*/ 1861022 w 3313402"/>
              <a:gd name="connsiteY159" fmla="*/ 12907 h 2948047"/>
              <a:gd name="connsiteX160" fmla="*/ 1897398 w 3313402"/>
              <a:gd name="connsiteY160" fmla="*/ 3519 h 294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313402" h="2948047">
                <a:moveTo>
                  <a:pt x="1934947" y="0"/>
                </a:moveTo>
                <a:lnTo>
                  <a:pt x="1972495" y="3519"/>
                </a:lnTo>
                <a:lnTo>
                  <a:pt x="2008871" y="12907"/>
                </a:lnTo>
                <a:lnTo>
                  <a:pt x="2044074" y="26988"/>
                </a:lnTo>
                <a:lnTo>
                  <a:pt x="2080448" y="44589"/>
                </a:lnTo>
                <a:lnTo>
                  <a:pt x="2114478" y="64537"/>
                </a:lnTo>
                <a:lnTo>
                  <a:pt x="2149681" y="85659"/>
                </a:lnTo>
                <a:lnTo>
                  <a:pt x="2184882" y="104433"/>
                </a:lnTo>
                <a:lnTo>
                  <a:pt x="2220084" y="123208"/>
                </a:lnTo>
                <a:lnTo>
                  <a:pt x="2254113" y="137288"/>
                </a:lnTo>
                <a:lnTo>
                  <a:pt x="2291662" y="146675"/>
                </a:lnTo>
                <a:lnTo>
                  <a:pt x="2328037" y="151369"/>
                </a:lnTo>
                <a:lnTo>
                  <a:pt x="2366759" y="151369"/>
                </a:lnTo>
                <a:lnTo>
                  <a:pt x="2406656" y="149023"/>
                </a:lnTo>
                <a:lnTo>
                  <a:pt x="2446551" y="144329"/>
                </a:lnTo>
                <a:lnTo>
                  <a:pt x="2486448" y="138462"/>
                </a:lnTo>
                <a:lnTo>
                  <a:pt x="2526343" y="133769"/>
                </a:lnTo>
                <a:lnTo>
                  <a:pt x="2566239" y="130247"/>
                </a:lnTo>
                <a:lnTo>
                  <a:pt x="2603787" y="131421"/>
                </a:lnTo>
                <a:lnTo>
                  <a:pt x="2640163" y="136115"/>
                </a:lnTo>
                <a:lnTo>
                  <a:pt x="2675366" y="146675"/>
                </a:lnTo>
                <a:lnTo>
                  <a:pt x="2704702" y="161930"/>
                </a:lnTo>
                <a:lnTo>
                  <a:pt x="2732862" y="181878"/>
                </a:lnTo>
                <a:lnTo>
                  <a:pt x="2757504" y="205346"/>
                </a:lnTo>
                <a:lnTo>
                  <a:pt x="2782146" y="232334"/>
                </a:lnTo>
                <a:lnTo>
                  <a:pt x="2804440" y="260495"/>
                </a:lnTo>
                <a:lnTo>
                  <a:pt x="2826735" y="289831"/>
                </a:lnTo>
                <a:lnTo>
                  <a:pt x="2849030" y="319166"/>
                </a:lnTo>
                <a:lnTo>
                  <a:pt x="2871324" y="347327"/>
                </a:lnTo>
                <a:lnTo>
                  <a:pt x="2894793" y="374315"/>
                </a:lnTo>
                <a:lnTo>
                  <a:pt x="2921781" y="397785"/>
                </a:lnTo>
                <a:lnTo>
                  <a:pt x="2947597" y="418906"/>
                </a:lnTo>
                <a:lnTo>
                  <a:pt x="2976931" y="435332"/>
                </a:lnTo>
                <a:lnTo>
                  <a:pt x="3008614" y="449413"/>
                </a:lnTo>
                <a:lnTo>
                  <a:pt x="3042641" y="461147"/>
                </a:lnTo>
                <a:lnTo>
                  <a:pt x="3077843" y="471708"/>
                </a:lnTo>
                <a:lnTo>
                  <a:pt x="3113046" y="481096"/>
                </a:lnTo>
                <a:lnTo>
                  <a:pt x="3149422" y="490483"/>
                </a:lnTo>
                <a:lnTo>
                  <a:pt x="3183450" y="501044"/>
                </a:lnTo>
                <a:lnTo>
                  <a:pt x="3217478" y="512777"/>
                </a:lnTo>
                <a:lnTo>
                  <a:pt x="3249161" y="526859"/>
                </a:lnTo>
                <a:lnTo>
                  <a:pt x="3277323" y="544460"/>
                </a:lnTo>
                <a:lnTo>
                  <a:pt x="3303139" y="565581"/>
                </a:lnTo>
                <a:lnTo>
                  <a:pt x="3313402" y="578126"/>
                </a:lnTo>
                <a:lnTo>
                  <a:pt x="3313402" y="2948047"/>
                </a:lnTo>
                <a:lnTo>
                  <a:pt x="422306" y="2948047"/>
                </a:lnTo>
                <a:lnTo>
                  <a:pt x="420079" y="2944070"/>
                </a:lnTo>
                <a:lnTo>
                  <a:pt x="398960" y="2918255"/>
                </a:lnTo>
                <a:lnTo>
                  <a:pt x="375490" y="2891267"/>
                </a:lnTo>
                <a:lnTo>
                  <a:pt x="348502" y="2867799"/>
                </a:lnTo>
                <a:lnTo>
                  <a:pt x="319166" y="2845505"/>
                </a:lnTo>
                <a:lnTo>
                  <a:pt x="289832" y="2823210"/>
                </a:lnTo>
                <a:lnTo>
                  <a:pt x="260497" y="2800916"/>
                </a:lnTo>
                <a:lnTo>
                  <a:pt x="232334" y="2778620"/>
                </a:lnTo>
                <a:lnTo>
                  <a:pt x="205346" y="2753979"/>
                </a:lnTo>
                <a:lnTo>
                  <a:pt x="181878" y="2729338"/>
                </a:lnTo>
                <a:lnTo>
                  <a:pt x="161931" y="2701176"/>
                </a:lnTo>
                <a:lnTo>
                  <a:pt x="146677" y="2671841"/>
                </a:lnTo>
                <a:lnTo>
                  <a:pt x="136116" y="2636640"/>
                </a:lnTo>
                <a:lnTo>
                  <a:pt x="131422" y="2600264"/>
                </a:lnTo>
                <a:lnTo>
                  <a:pt x="130248" y="2562713"/>
                </a:lnTo>
                <a:lnTo>
                  <a:pt x="133769" y="2522818"/>
                </a:lnTo>
                <a:lnTo>
                  <a:pt x="138462" y="2482923"/>
                </a:lnTo>
                <a:lnTo>
                  <a:pt x="144329" y="2443026"/>
                </a:lnTo>
                <a:lnTo>
                  <a:pt x="149023" y="2403131"/>
                </a:lnTo>
                <a:lnTo>
                  <a:pt x="151371" y="2363236"/>
                </a:lnTo>
                <a:lnTo>
                  <a:pt x="151371" y="2324513"/>
                </a:lnTo>
                <a:lnTo>
                  <a:pt x="146677" y="2288138"/>
                </a:lnTo>
                <a:lnTo>
                  <a:pt x="137289" y="2251763"/>
                </a:lnTo>
                <a:lnTo>
                  <a:pt x="123208" y="2217733"/>
                </a:lnTo>
                <a:lnTo>
                  <a:pt x="105607" y="2182531"/>
                </a:lnTo>
                <a:lnTo>
                  <a:pt x="85659" y="2147330"/>
                </a:lnTo>
                <a:lnTo>
                  <a:pt x="64538" y="2112127"/>
                </a:lnTo>
                <a:lnTo>
                  <a:pt x="44590" y="2078098"/>
                </a:lnTo>
                <a:lnTo>
                  <a:pt x="26988" y="2041723"/>
                </a:lnTo>
                <a:lnTo>
                  <a:pt x="12908" y="2006521"/>
                </a:lnTo>
                <a:lnTo>
                  <a:pt x="3521" y="1970145"/>
                </a:lnTo>
                <a:lnTo>
                  <a:pt x="0" y="1932596"/>
                </a:lnTo>
                <a:lnTo>
                  <a:pt x="3521" y="1895048"/>
                </a:lnTo>
                <a:lnTo>
                  <a:pt x="12908" y="1858672"/>
                </a:lnTo>
                <a:lnTo>
                  <a:pt x="26988" y="1823470"/>
                </a:lnTo>
                <a:lnTo>
                  <a:pt x="44590" y="1787095"/>
                </a:lnTo>
                <a:lnTo>
                  <a:pt x="64538" y="1753065"/>
                </a:lnTo>
                <a:lnTo>
                  <a:pt x="85659" y="1717864"/>
                </a:lnTo>
                <a:lnTo>
                  <a:pt x="105607" y="1682661"/>
                </a:lnTo>
                <a:lnTo>
                  <a:pt x="123208" y="1647460"/>
                </a:lnTo>
                <a:lnTo>
                  <a:pt x="137289" y="1613430"/>
                </a:lnTo>
                <a:lnTo>
                  <a:pt x="146677" y="1577054"/>
                </a:lnTo>
                <a:lnTo>
                  <a:pt x="151371" y="1540680"/>
                </a:lnTo>
                <a:lnTo>
                  <a:pt x="151371" y="1501958"/>
                </a:lnTo>
                <a:lnTo>
                  <a:pt x="149023" y="1462061"/>
                </a:lnTo>
                <a:lnTo>
                  <a:pt x="144329" y="1422166"/>
                </a:lnTo>
                <a:lnTo>
                  <a:pt x="138462" y="1382269"/>
                </a:lnTo>
                <a:lnTo>
                  <a:pt x="133769" y="1342374"/>
                </a:lnTo>
                <a:lnTo>
                  <a:pt x="130248" y="1302479"/>
                </a:lnTo>
                <a:lnTo>
                  <a:pt x="131422" y="1264930"/>
                </a:lnTo>
                <a:lnTo>
                  <a:pt x="136116" y="1228554"/>
                </a:lnTo>
                <a:lnTo>
                  <a:pt x="146677" y="1193352"/>
                </a:lnTo>
                <a:lnTo>
                  <a:pt x="161931" y="1164017"/>
                </a:lnTo>
                <a:lnTo>
                  <a:pt x="181878" y="1135856"/>
                </a:lnTo>
                <a:lnTo>
                  <a:pt x="205346" y="1111214"/>
                </a:lnTo>
                <a:lnTo>
                  <a:pt x="232334" y="1086573"/>
                </a:lnTo>
                <a:lnTo>
                  <a:pt x="260497" y="1064277"/>
                </a:lnTo>
                <a:lnTo>
                  <a:pt x="289832" y="1041982"/>
                </a:lnTo>
                <a:lnTo>
                  <a:pt x="319166" y="1019688"/>
                </a:lnTo>
                <a:lnTo>
                  <a:pt x="348502" y="997393"/>
                </a:lnTo>
                <a:lnTo>
                  <a:pt x="375490" y="973926"/>
                </a:lnTo>
                <a:lnTo>
                  <a:pt x="398960" y="946938"/>
                </a:lnTo>
                <a:lnTo>
                  <a:pt x="420079" y="921122"/>
                </a:lnTo>
                <a:lnTo>
                  <a:pt x="436507" y="891788"/>
                </a:lnTo>
                <a:lnTo>
                  <a:pt x="450588" y="860106"/>
                </a:lnTo>
                <a:lnTo>
                  <a:pt x="462322" y="826076"/>
                </a:lnTo>
                <a:lnTo>
                  <a:pt x="472883" y="790874"/>
                </a:lnTo>
                <a:lnTo>
                  <a:pt x="482271" y="755672"/>
                </a:lnTo>
                <a:lnTo>
                  <a:pt x="491658" y="719297"/>
                </a:lnTo>
                <a:lnTo>
                  <a:pt x="502219" y="685268"/>
                </a:lnTo>
                <a:lnTo>
                  <a:pt x="513952" y="651238"/>
                </a:lnTo>
                <a:lnTo>
                  <a:pt x="528034" y="619558"/>
                </a:lnTo>
                <a:lnTo>
                  <a:pt x="545635" y="591396"/>
                </a:lnTo>
                <a:lnTo>
                  <a:pt x="566755" y="565581"/>
                </a:lnTo>
                <a:lnTo>
                  <a:pt x="592570" y="544460"/>
                </a:lnTo>
                <a:lnTo>
                  <a:pt x="620733" y="526859"/>
                </a:lnTo>
                <a:lnTo>
                  <a:pt x="652413" y="512777"/>
                </a:lnTo>
                <a:lnTo>
                  <a:pt x="686443" y="501044"/>
                </a:lnTo>
                <a:lnTo>
                  <a:pt x="720472" y="490483"/>
                </a:lnTo>
                <a:lnTo>
                  <a:pt x="756848" y="481096"/>
                </a:lnTo>
                <a:lnTo>
                  <a:pt x="792049" y="471708"/>
                </a:lnTo>
                <a:lnTo>
                  <a:pt x="827252" y="461147"/>
                </a:lnTo>
                <a:lnTo>
                  <a:pt x="861280" y="449413"/>
                </a:lnTo>
                <a:lnTo>
                  <a:pt x="892962" y="435332"/>
                </a:lnTo>
                <a:lnTo>
                  <a:pt x="922297" y="418906"/>
                </a:lnTo>
                <a:lnTo>
                  <a:pt x="948112" y="397785"/>
                </a:lnTo>
                <a:lnTo>
                  <a:pt x="975101" y="374315"/>
                </a:lnTo>
                <a:lnTo>
                  <a:pt x="998569" y="347327"/>
                </a:lnTo>
                <a:lnTo>
                  <a:pt x="1020864" y="319166"/>
                </a:lnTo>
                <a:lnTo>
                  <a:pt x="1043158" y="289831"/>
                </a:lnTo>
                <a:lnTo>
                  <a:pt x="1065453" y="260495"/>
                </a:lnTo>
                <a:lnTo>
                  <a:pt x="1087747" y="232334"/>
                </a:lnTo>
                <a:lnTo>
                  <a:pt x="1112390" y="205346"/>
                </a:lnTo>
                <a:lnTo>
                  <a:pt x="1137030" y="181878"/>
                </a:lnTo>
                <a:lnTo>
                  <a:pt x="1165193" y="161930"/>
                </a:lnTo>
                <a:lnTo>
                  <a:pt x="1194528" y="146675"/>
                </a:lnTo>
                <a:lnTo>
                  <a:pt x="1229731" y="136115"/>
                </a:lnTo>
                <a:lnTo>
                  <a:pt x="1266106" y="131421"/>
                </a:lnTo>
                <a:lnTo>
                  <a:pt x="1303654" y="130247"/>
                </a:lnTo>
                <a:lnTo>
                  <a:pt x="1343549" y="133769"/>
                </a:lnTo>
                <a:lnTo>
                  <a:pt x="1383446" y="138462"/>
                </a:lnTo>
                <a:lnTo>
                  <a:pt x="1423342" y="144329"/>
                </a:lnTo>
                <a:lnTo>
                  <a:pt x="1463237" y="149023"/>
                </a:lnTo>
                <a:lnTo>
                  <a:pt x="1503133" y="151369"/>
                </a:lnTo>
                <a:lnTo>
                  <a:pt x="1541856" y="151369"/>
                </a:lnTo>
                <a:lnTo>
                  <a:pt x="1578232" y="146675"/>
                </a:lnTo>
                <a:lnTo>
                  <a:pt x="1614608" y="137288"/>
                </a:lnTo>
                <a:lnTo>
                  <a:pt x="1649810" y="123208"/>
                </a:lnTo>
                <a:lnTo>
                  <a:pt x="1685011" y="104433"/>
                </a:lnTo>
                <a:lnTo>
                  <a:pt x="1720214" y="85659"/>
                </a:lnTo>
                <a:lnTo>
                  <a:pt x="1755415" y="64537"/>
                </a:lnTo>
                <a:lnTo>
                  <a:pt x="1789445" y="44589"/>
                </a:lnTo>
                <a:lnTo>
                  <a:pt x="1825821" y="26988"/>
                </a:lnTo>
                <a:lnTo>
                  <a:pt x="1861022" y="12907"/>
                </a:lnTo>
                <a:lnTo>
                  <a:pt x="1897398" y="351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pic>
        <p:nvPicPr>
          <p:cNvPr id="6" name="Picture 5">
            <a:extLst>
              <a:ext uri="{FF2B5EF4-FFF2-40B4-BE49-F238E27FC236}">
                <a16:creationId xmlns:a16="http://schemas.microsoft.com/office/drawing/2014/main" id="{1714C1C8-2E04-358B-27C1-9FAE2DEC9BE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 b="99733" l="111" r="99667">
                        <a14:foregroundMark x1="22222" y1="21067" x2="22222" y2="21067"/>
                        <a14:foregroundMark x1="39333" y1="8800" x2="39333" y2="8800"/>
                        <a14:foregroundMark x1="70889" y1="15600" x2="70889" y2="15600"/>
                        <a14:foregroundMark x1="83556" y1="33200" x2="83556" y2="33200"/>
                      </a14:backgroundRemoval>
                    </a14:imgEffect>
                  </a14:imgLayer>
                </a14:imgProps>
              </a:ext>
            </a:extLst>
          </a:blip>
          <a:stretch>
            <a:fillRect/>
          </a:stretch>
        </p:blipFill>
        <p:spPr>
          <a:xfrm>
            <a:off x="8885892" y="3858543"/>
            <a:ext cx="3664831" cy="3054026"/>
          </a:xfrm>
          <a:prstGeom prst="rect">
            <a:avLst/>
          </a:prstGeom>
        </p:spPr>
      </p:pic>
      <p:pic>
        <p:nvPicPr>
          <p:cNvPr id="7" name="Picture 6">
            <a:extLst>
              <a:ext uri="{FF2B5EF4-FFF2-40B4-BE49-F238E27FC236}">
                <a16:creationId xmlns:a16="http://schemas.microsoft.com/office/drawing/2014/main" id="{19BFB00D-B793-FC6F-9F22-25E1C9E8360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11" b="100000" l="375" r="99875">
                        <a14:foregroundMark x1="13000" y1="45684" x2="13000" y2="45684"/>
                        <a14:foregroundMark x1="12000" y1="42105" x2="12000" y2="42105"/>
                        <a14:foregroundMark x1="12750" y1="51579" x2="12750" y2="51579"/>
                        <a14:foregroundMark x1="12125" y1="52000" x2="12125" y2="52000"/>
                        <a14:foregroundMark x1="13375" y1="48842" x2="13375" y2="48842"/>
                        <a14:foregroundMark x1="11000" y1="52000" x2="11000" y2="52000"/>
                        <a14:foregroundMark x1="38000" y1="43579" x2="40000" y2="32211"/>
                        <a14:foregroundMark x1="37625" y1="44842" x2="38125" y2="42947"/>
                        <a14:foregroundMark x1="11875" y1="42105" x2="14250" y2="51158"/>
                        <a14:foregroundMark x1="62000" y1="33895" x2="62000" y2="33895"/>
                      </a14:backgroundRemoval>
                    </a14:imgEffect>
                  </a14:imgLayer>
                </a14:imgProps>
              </a:ext>
            </a:extLst>
          </a:blip>
          <a:stretch>
            <a:fillRect/>
          </a:stretch>
        </p:blipFill>
        <p:spPr>
          <a:xfrm>
            <a:off x="7884695" y="61594"/>
            <a:ext cx="4382278" cy="2601978"/>
          </a:xfrm>
          <a:prstGeom prst="rect">
            <a:avLst/>
          </a:prstGeom>
        </p:spPr>
      </p:pic>
    </p:spTree>
    <p:extLst>
      <p:ext uri="{BB962C8B-B14F-4D97-AF65-F5344CB8AC3E}">
        <p14:creationId xmlns:p14="http://schemas.microsoft.com/office/powerpoint/2010/main" val="3079463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F49958-0035-CC5C-4F2E-13C2B1D3F03A}"/>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E5FEFBF-80FA-B02B-6129-CBF2E80B8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Rectangle 1032">
            <a:extLst>
              <a:ext uri="{FF2B5EF4-FFF2-40B4-BE49-F238E27FC236}">
                <a16:creationId xmlns:a16="http://schemas.microsoft.com/office/drawing/2014/main" id="{B84C277F-1D6C-800F-00D4-9327569F7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5" name="Freeform 11">
            <a:extLst>
              <a:ext uri="{FF2B5EF4-FFF2-40B4-BE49-F238E27FC236}">
                <a16:creationId xmlns:a16="http://schemas.microsoft.com/office/drawing/2014/main" id="{759E6C92-5501-0567-7028-9FD241674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B9D3BBF3-4E3F-C8E5-F084-34D2D3CB9F25}"/>
              </a:ext>
            </a:extLst>
          </p:cNvPr>
          <p:cNvSpPr>
            <a:spLocks noGrp="1"/>
          </p:cNvSpPr>
          <p:nvPr>
            <p:ph type="title"/>
          </p:nvPr>
        </p:nvSpPr>
        <p:spPr>
          <a:xfrm>
            <a:off x="8339328" y="457200"/>
            <a:ext cx="3090672" cy="1197864"/>
          </a:xfrm>
        </p:spPr>
        <p:txBody>
          <a:bodyPr anchor="b">
            <a:normAutofit fontScale="90000"/>
          </a:bodyPr>
          <a:lstStyle/>
          <a:p>
            <a:r>
              <a:rPr lang="en-US" sz="4400" dirty="0">
                <a:solidFill>
                  <a:schemeClr val="accent1"/>
                </a:solidFill>
              </a:rPr>
              <a:t>EXIT TICKET:</a:t>
            </a:r>
          </a:p>
        </p:txBody>
      </p:sp>
      <p:pic>
        <p:nvPicPr>
          <p:cNvPr id="1026" name="Picture 2" descr="Five Key Components Of Exit Tickets | by dem plates | Medium">
            <a:extLst>
              <a:ext uri="{FF2B5EF4-FFF2-40B4-BE49-F238E27FC236}">
                <a16:creationId xmlns:a16="http://schemas.microsoft.com/office/drawing/2014/main" id="{67677F3E-7171-D1F0-551E-3D7E14D6EA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56" r="5548" b="-1"/>
          <a:stretch/>
        </p:blipFill>
        <p:spPr bwMode="auto">
          <a:xfrm>
            <a:off x="926927" y="1591765"/>
            <a:ext cx="5978273" cy="336378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8807512-BF5A-E7E5-3396-43419EF2056D}"/>
              </a:ext>
            </a:extLst>
          </p:cNvPr>
          <p:cNvSpPr>
            <a:spLocks noGrp="1"/>
          </p:cNvSpPr>
          <p:nvPr>
            <p:ph idx="1"/>
          </p:nvPr>
        </p:nvSpPr>
        <p:spPr>
          <a:xfrm>
            <a:off x="8339327" y="2176272"/>
            <a:ext cx="3678501" cy="4224528"/>
          </a:xfrm>
        </p:spPr>
        <p:txBody>
          <a:bodyPr>
            <a:normAutofit fontScale="92500" lnSpcReduction="20000"/>
          </a:bodyPr>
          <a:lstStyle/>
          <a:p>
            <a:pPr marL="0" indent="0">
              <a:buNone/>
            </a:pPr>
            <a:r>
              <a:rPr lang="en-US" sz="3200" dirty="0">
                <a:solidFill>
                  <a:schemeClr val="bg1"/>
                </a:solidFill>
              </a:rPr>
              <a:t>Turn to your partner and answer the question:</a:t>
            </a:r>
          </a:p>
          <a:p>
            <a:pPr marL="0" indent="0">
              <a:buNone/>
            </a:pPr>
            <a:endParaRPr lang="en-US" sz="3200" dirty="0">
              <a:solidFill>
                <a:schemeClr val="bg1"/>
              </a:solidFill>
            </a:endParaRPr>
          </a:p>
          <a:p>
            <a:pPr marL="0" indent="0" algn="ctr">
              <a:buNone/>
            </a:pPr>
            <a:r>
              <a:rPr lang="en-US" sz="3200" dirty="0">
                <a:solidFill>
                  <a:schemeClr val="bg1"/>
                </a:solidFill>
              </a:rPr>
              <a:t>DESCRIBE TWO PARTS OF THE FEMALE REPRODUCTIVE SYSTEM</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2737837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23362-00A2-DAC8-4326-12FB10A9301E}"/>
              </a:ext>
            </a:extLst>
          </p:cNvPr>
          <p:cNvPicPr>
            <a:picLocks noChangeAspect="1"/>
          </p:cNvPicPr>
          <p:nvPr/>
        </p:nvPicPr>
        <p:blipFill rotWithShape="1">
          <a:blip r:embed="rId2"/>
          <a:srcRect t="4917" b="13855"/>
          <a:stretch/>
        </p:blipFill>
        <p:spPr>
          <a:xfrm>
            <a:off x="-1" y="10"/>
            <a:ext cx="12192001" cy="6857990"/>
          </a:xfrm>
          <a:prstGeom prst="rect">
            <a:avLst/>
          </a:prstGeom>
        </p:spPr>
      </p:pic>
      <p:sp>
        <p:nvSpPr>
          <p:cNvPr id="2" name="Title 1">
            <a:extLst>
              <a:ext uri="{FF2B5EF4-FFF2-40B4-BE49-F238E27FC236}">
                <a16:creationId xmlns:a16="http://schemas.microsoft.com/office/drawing/2014/main" id="{BD169C4C-A9AB-073F-E35A-CED795444C00}"/>
              </a:ext>
            </a:extLst>
          </p:cNvPr>
          <p:cNvSpPr>
            <a:spLocks noGrp="1"/>
          </p:cNvSpPr>
          <p:nvPr>
            <p:ph type="ctrTitle"/>
          </p:nvPr>
        </p:nvSpPr>
        <p:spPr>
          <a:xfrm>
            <a:off x="2891743" y="1122363"/>
            <a:ext cx="6458556" cy="2387600"/>
          </a:xfrm>
        </p:spPr>
        <p:txBody>
          <a:bodyPr>
            <a:normAutofit fontScale="90000"/>
          </a:bodyPr>
          <a:lstStyle/>
          <a:p>
            <a:pPr algn="ctr"/>
            <a:r>
              <a:rPr lang="en-US" dirty="0"/>
              <a:t>Puberty</a:t>
            </a:r>
            <a:br>
              <a:rPr lang="en-US" dirty="0"/>
            </a:br>
            <a:endParaRPr lang="en-US" dirty="0"/>
          </a:p>
        </p:txBody>
      </p:sp>
      <p:sp>
        <p:nvSpPr>
          <p:cNvPr id="3" name="Subtitle 2">
            <a:extLst>
              <a:ext uri="{FF2B5EF4-FFF2-40B4-BE49-F238E27FC236}">
                <a16:creationId xmlns:a16="http://schemas.microsoft.com/office/drawing/2014/main" id="{E6C04BB5-6782-0A44-2A6F-6576FD6B9A30}"/>
              </a:ext>
            </a:extLst>
          </p:cNvPr>
          <p:cNvSpPr>
            <a:spLocks noGrp="1"/>
          </p:cNvSpPr>
          <p:nvPr>
            <p:ph type="subTitle" idx="1"/>
          </p:nvPr>
        </p:nvSpPr>
        <p:spPr>
          <a:xfrm>
            <a:off x="2891743" y="3602038"/>
            <a:ext cx="6458556" cy="1655762"/>
          </a:xfrm>
        </p:spPr>
        <p:txBody>
          <a:bodyPr>
            <a:normAutofit/>
          </a:bodyPr>
          <a:lstStyle/>
          <a:p>
            <a:pPr algn="ctr"/>
            <a:r>
              <a:rPr lang="en-US" dirty="0"/>
              <a:t>Year 7 Health – 2024 </a:t>
            </a:r>
          </a:p>
          <a:p>
            <a:pPr algn="ctr"/>
            <a:r>
              <a:rPr lang="en-US" dirty="0"/>
              <a:t>Lesson 8</a:t>
            </a:r>
          </a:p>
        </p:txBody>
      </p:sp>
    </p:spTree>
    <p:extLst>
      <p:ext uri="{BB962C8B-B14F-4D97-AF65-F5344CB8AC3E}">
        <p14:creationId xmlns:p14="http://schemas.microsoft.com/office/powerpoint/2010/main" val="106971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2815993E-1C20-31F0-05F9-9858E0344C2D}"/>
              </a:ext>
            </a:extLst>
          </p:cNvPr>
          <p:cNvSpPr>
            <a:spLocks noGrp="1"/>
          </p:cNvSpPr>
          <p:nvPr>
            <p:ph type="title"/>
          </p:nvPr>
        </p:nvSpPr>
        <p:spPr>
          <a:xfrm>
            <a:off x="8339328" y="0"/>
            <a:ext cx="3719322" cy="1197864"/>
          </a:xfrm>
        </p:spPr>
        <p:txBody>
          <a:bodyPr anchor="b">
            <a:normAutofit/>
          </a:bodyPr>
          <a:lstStyle/>
          <a:p>
            <a:r>
              <a:rPr lang="en-US" sz="3600" dirty="0">
                <a:solidFill>
                  <a:schemeClr val="accent1"/>
                </a:solidFill>
              </a:rPr>
              <a:t>Today’s focus</a:t>
            </a:r>
          </a:p>
        </p:txBody>
      </p:sp>
      <p:pic>
        <p:nvPicPr>
          <p:cNvPr id="5" name="Picture 4" descr="Calendar on table">
            <a:extLst>
              <a:ext uri="{FF2B5EF4-FFF2-40B4-BE49-F238E27FC236}">
                <a16:creationId xmlns:a16="http://schemas.microsoft.com/office/drawing/2014/main" id="{DDC6B58D-BD1D-E68D-A1D8-64061B0F3632}"/>
              </a:ext>
            </a:extLst>
          </p:cNvPr>
          <p:cNvPicPr>
            <a:picLocks noChangeAspect="1"/>
          </p:cNvPicPr>
          <p:nvPr/>
        </p:nvPicPr>
        <p:blipFill rotWithShape="1">
          <a:blip r:embed="rId2"/>
          <a:srcRect r="33825" b="-1"/>
          <a:stretch/>
        </p:blipFill>
        <p:spPr>
          <a:xfrm>
            <a:off x="1308551" y="643464"/>
            <a:ext cx="5215024" cy="5260391"/>
          </a:xfrm>
          <a:prstGeom prst="rect">
            <a:avLst/>
          </a:prstGeom>
        </p:spPr>
      </p:pic>
      <p:sp>
        <p:nvSpPr>
          <p:cNvPr id="3" name="Content Placeholder 2">
            <a:extLst>
              <a:ext uri="{FF2B5EF4-FFF2-40B4-BE49-F238E27FC236}">
                <a16:creationId xmlns:a16="http://schemas.microsoft.com/office/drawing/2014/main" id="{C0BDB9DB-B874-766C-EC3B-6CFF028BF1F5}"/>
              </a:ext>
            </a:extLst>
          </p:cNvPr>
          <p:cNvSpPr>
            <a:spLocks noGrp="1"/>
          </p:cNvSpPr>
          <p:nvPr>
            <p:ph idx="1"/>
          </p:nvPr>
        </p:nvSpPr>
        <p:spPr>
          <a:xfrm>
            <a:off x="7872413" y="1655064"/>
            <a:ext cx="4186235" cy="4745735"/>
          </a:xfrm>
        </p:spPr>
        <p:txBody>
          <a:bodyPr>
            <a:normAutofit/>
          </a:bodyPr>
          <a:lstStyle/>
          <a:p>
            <a:pPr marL="342900" indent="-342900">
              <a:buClr>
                <a:schemeClr val="bg1"/>
              </a:buClr>
              <a:buFont typeface="Arial" panose="020B0604020202020204" pitchFamily="34" charset="0"/>
              <a:buChar char="•"/>
            </a:pPr>
            <a:r>
              <a:rPr lang="en-US" dirty="0">
                <a:solidFill>
                  <a:schemeClr val="bg1"/>
                </a:solidFill>
              </a:rPr>
              <a:t>Label the male reproductive system.</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Define the different parts of the male reproductive system.</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Describe the journey of the sperm.</a:t>
            </a:r>
          </a:p>
          <a:p>
            <a:pPr marL="342900" indent="-342900">
              <a:buClr>
                <a:schemeClr val="bg1"/>
              </a:buClr>
              <a:buFont typeface="Arial" panose="020B0604020202020204" pitchFamily="34" charset="0"/>
              <a:buChar char="•"/>
            </a:pPr>
            <a:endParaRPr lang="en-US"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Describe the journey of an ovum.</a:t>
            </a:r>
          </a:p>
        </p:txBody>
      </p:sp>
    </p:spTree>
    <p:extLst>
      <p:ext uri="{BB962C8B-B14F-4D97-AF65-F5344CB8AC3E}">
        <p14:creationId xmlns:p14="http://schemas.microsoft.com/office/powerpoint/2010/main" val="4816465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2" name="Rectangle 1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sp>
        <p:nvSpPr>
          <p:cNvPr id="3" name="Content Placeholder 2"/>
          <p:cNvSpPr>
            <a:spLocks/>
          </p:cNvSpPr>
          <p:nvPr/>
        </p:nvSpPr>
        <p:spPr>
          <a:xfrm>
            <a:off x="652749" y="2427577"/>
            <a:ext cx="10886501" cy="3143486"/>
          </a:xfrm>
          <a:prstGeom prst="rect">
            <a:avLst/>
          </a:prstGeom>
        </p:spPr>
        <p:txBody>
          <a:bodyPr>
            <a:normAutofit fontScale="92500" lnSpcReduction="10000"/>
          </a:bodyPr>
          <a:lstStyle/>
          <a:p>
            <a:pPr defTabSz="335905">
              <a:spcAft>
                <a:spcPts val="558"/>
              </a:spcAft>
            </a:pPr>
            <a:r>
              <a:rPr lang="en-AU" sz="1700" kern="1200" dirty="0">
                <a:solidFill>
                  <a:schemeClr val="tx1"/>
                </a:solidFill>
                <a:latin typeface="+mn-lt"/>
                <a:ea typeface="+mn-ea"/>
                <a:cs typeface="+mn-cs"/>
              </a:rPr>
              <a:t>In the first 5 minutes of each lesson, you will complete your revision page, you will find these throughout your booklet. </a:t>
            </a:r>
          </a:p>
          <a:p>
            <a:pPr defTabSz="335905">
              <a:spcAft>
                <a:spcPts val="558"/>
              </a:spcAft>
            </a:pPr>
            <a:r>
              <a:rPr lang="en-AU" sz="1700" kern="1200" dirty="0">
                <a:solidFill>
                  <a:schemeClr val="tx1"/>
                </a:solidFill>
                <a:latin typeface="+mn-lt"/>
                <a:ea typeface="+mn-ea"/>
                <a:cs typeface="+mn-cs"/>
              </a:rPr>
              <a:t>The revision page consists of three questions. </a:t>
            </a:r>
            <a:r>
              <a:rPr lang="en-AU" sz="1700" b="1" kern="1200" dirty="0">
                <a:solidFill>
                  <a:schemeClr val="tx1"/>
                </a:solidFill>
                <a:latin typeface="+mn-lt"/>
                <a:ea typeface="+mn-ea"/>
                <a:cs typeface="+mn-cs"/>
              </a:rPr>
              <a:t>It will need to be completed in detail. One-word answers will not be accepted.</a:t>
            </a:r>
          </a:p>
          <a:p>
            <a:pPr defTabSz="335905">
              <a:spcAft>
                <a:spcPts val="558"/>
              </a:spcAft>
            </a:pPr>
            <a:endParaRPr lang="en-AU" sz="1700" b="1" kern="1200" dirty="0">
              <a:solidFill>
                <a:schemeClr val="tx1"/>
              </a:solidFill>
              <a:latin typeface="+mn-lt"/>
              <a:ea typeface="+mn-ea"/>
              <a:cs typeface="+mn-cs"/>
            </a:endParaRPr>
          </a:p>
          <a:p>
            <a:pPr defTabSz="335905">
              <a:spcAft>
                <a:spcPts val="558"/>
              </a:spcAft>
            </a:pPr>
            <a:r>
              <a:rPr lang="en-AU" sz="1700" kern="1200" dirty="0">
                <a:solidFill>
                  <a:schemeClr val="tx1"/>
                </a:solidFill>
                <a:latin typeface="+mn-lt"/>
                <a:ea typeface="+mn-ea"/>
                <a:cs typeface="+mn-cs"/>
              </a:rPr>
              <a:t>The three questions :</a:t>
            </a:r>
          </a:p>
          <a:p>
            <a:pPr marL="335905" indent="-335905" defTabSz="335905">
              <a:spcAft>
                <a:spcPts val="558"/>
              </a:spcAft>
              <a:buAutoNum type="arabicPeriod"/>
            </a:pPr>
            <a:r>
              <a:rPr lang="en-AU" sz="1700" kern="1200" dirty="0">
                <a:solidFill>
                  <a:schemeClr val="tx1"/>
                </a:solidFill>
                <a:latin typeface="+mn-lt"/>
                <a:ea typeface="+mn-ea"/>
                <a:cs typeface="+mn-cs"/>
              </a:rPr>
              <a:t>What two concepts or ideas did I learn in class last week?</a:t>
            </a:r>
          </a:p>
          <a:p>
            <a:pPr marL="335905" indent="-335905" defTabSz="335905">
              <a:spcAft>
                <a:spcPts val="558"/>
              </a:spcAft>
              <a:buAutoNum type="arabicPeriod"/>
            </a:pPr>
            <a:r>
              <a:rPr lang="en-AU" sz="1700" kern="1200" dirty="0">
                <a:solidFill>
                  <a:schemeClr val="tx1"/>
                </a:solidFill>
                <a:latin typeface="+mn-lt"/>
                <a:ea typeface="+mn-ea"/>
                <a:cs typeface="+mn-cs"/>
              </a:rPr>
              <a:t>What did I find interesting about last week’s lesson? Provide a specific example. </a:t>
            </a:r>
          </a:p>
          <a:p>
            <a:pPr marL="335905" indent="-335905" defTabSz="335905">
              <a:spcAft>
                <a:spcPts val="558"/>
              </a:spcAft>
              <a:buAutoNum type="arabicPeriod"/>
            </a:pPr>
            <a:r>
              <a:rPr lang="en-AU" sz="1700" kern="1200" dirty="0">
                <a:solidFill>
                  <a:schemeClr val="tx1"/>
                </a:solidFill>
                <a:latin typeface="+mn-lt"/>
                <a:ea typeface="+mn-ea"/>
                <a:cs typeface="+mn-cs"/>
              </a:rPr>
              <a:t>Any questions or new words you have learnt?</a:t>
            </a:r>
          </a:p>
          <a:p>
            <a:pPr marL="335905" indent="-335905" defTabSz="335905">
              <a:spcAft>
                <a:spcPts val="558"/>
              </a:spcAft>
              <a:buAutoNum type="arabicPeriod"/>
            </a:pPr>
            <a:endParaRPr lang="en-AU" sz="1700" kern="1200" dirty="0">
              <a:solidFill>
                <a:schemeClr val="tx1"/>
              </a:solidFill>
              <a:latin typeface="+mn-lt"/>
              <a:ea typeface="+mn-ea"/>
              <a:cs typeface="+mn-cs"/>
            </a:endParaRPr>
          </a:p>
          <a:p>
            <a:pPr algn="ctr" defTabSz="335905">
              <a:spcAft>
                <a:spcPts val="558"/>
              </a:spcAft>
            </a:pPr>
            <a:r>
              <a:rPr lang="en-AU" sz="1700" b="1" i="1" kern="1200" dirty="0">
                <a:solidFill>
                  <a:schemeClr val="tx1"/>
                </a:solidFill>
                <a:latin typeface="+mn-lt"/>
                <a:ea typeface="+mn-ea"/>
                <a:cs typeface="+mn-cs"/>
              </a:rPr>
              <a:t>The teacher will go over this each lesson with you to see what you have learnt. It is a great way for you to revisit content and test your memory. </a:t>
            </a:r>
            <a:endParaRPr lang="en-AU" sz="1700" b="1" i="1" dirty="0"/>
          </a:p>
        </p:txBody>
      </p:sp>
      <p:pic>
        <p:nvPicPr>
          <p:cNvPr id="4" name="Picture 3" descr="A red sign with white text&#10;&#10;Description automatically generated"/>
          <p:cNvPicPr>
            <a:picLocks noChangeAspect="1"/>
          </p:cNvPicPr>
          <p:nvPr/>
        </p:nvPicPr>
        <p:blipFill>
          <a:blip r:embed="rId3"/>
          <a:stretch>
            <a:fillRect/>
          </a:stretch>
        </p:blipFill>
        <p:spPr>
          <a:xfrm>
            <a:off x="2571739" y="643466"/>
            <a:ext cx="7032980" cy="1211124"/>
          </a:xfrm>
          <a:prstGeom prst="rect">
            <a:avLst/>
          </a:prstGeom>
        </p:spPr>
      </p:pic>
      <p:sp>
        <p:nvSpPr>
          <p:cNvPr id="5" name="TextBox 4">
            <a:extLst>
              <a:ext uri="{FF2B5EF4-FFF2-40B4-BE49-F238E27FC236}">
                <a16:creationId xmlns:a16="http://schemas.microsoft.com/office/drawing/2014/main" id="{BFE69EE0-210D-133D-4491-BF874B470D8B}"/>
              </a:ext>
            </a:extLst>
          </p:cNvPr>
          <p:cNvSpPr txBox="1"/>
          <p:nvPr/>
        </p:nvSpPr>
        <p:spPr>
          <a:xfrm>
            <a:off x="5655967" y="1708680"/>
            <a:ext cx="830731" cy="295787"/>
          </a:xfrm>
          <a:prstGeom prst="rect">
            <a:avLst/>
          </a:prstGeom>
          <a:noFill/>
        </p:spPr>
        <p:txBody>
          <a:bodyPr wrap="square">
            <a:spAutoFit/>
          </a:bodyPr>
          <a:lstStyle/>
          <a:p>
            <a:pPr defTabSz="335905">
              <a:spcAft>
                <a:spcPts val="558"/>
              </a:spcAft>
            </a:pPr>
            <a:r>
              <a:rPr lang="en-AU" sz="1322" kern="1200" dirty="0">
                <a:solidFill>
                  <a:schemeClr val="tx1"/>
                </a:solidFill>
                <a:latin typeface="+mn-lt"/>
                <a:ea typeface="+mn-ea"/>
                <a:cs typeface="+mn-cs"/>
              </a:rPr>
              <a:t>(pg. </a:t>
            </a:r>
            <a:r>
              <a:rPr lang="en-AU" sz="1322" dirty="0"/>
              <a:t>71</a:t>
            </a:r>
            <a:r>
              <a:rPr lang="en-AU" sz="1322" kern="1200" dirty="0">
                <a:solidFill>
                  <a:schemeClr val="tx1"/>
                </a:solidFill>
                <a:latin typeface="+mn-lt"/>
                <a:ea typeface="+mn-ea"/>
                <a:cs typeface="+mn-cs"/>
              </a:rPr>
              <a:t>)</a:t>
            </a:r>
            <a:endParaRPr lang="en-AU" dirty="0"/>
          </a:p>
        </p:txBody>
      </p:sp>
    </p:spTree>
    <p:extLst>
      <p:ext uri="{BB962C8B-B14F-4D97-AF65-F5344CB8AC3E}">
        <p14:creationId xmlns:p14="http://schemas.microsoft.com/office/powerpoint/2010/main" val="2833609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AF9C5-9EEE-2556-81D3-9F18E5137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F1D36-7F8E-7BE2-68CD-9A8BCA2A35A6}"/>
              </a:ext>
            </a:extLst>
          </p:cNvPr>
          <p:cNvSpPr>
            <a:spLocks noGrp="1"/>
          </p:cNvSpPr>
          <p:nvPr>
            <p:ph type="title"/>
          </p:nvPr>
        </p:nvSpPr>
        <p:spPr/>
        <p:txBody>
          <a:bodyPr>
            <a:normAutofit/>
          </a:bodyPr>
          <a:lstStyle/>
          <a:p>
            <a:pPr algn="ctr"/>
            <a:r>
              <a:rPr lang="en-US" dirty="0"/>
              <a:t>TRUE OR FALSE?</a:t>
            </a:r>
          </a:p>
        </p:txBody>
      </p:sp>
      <p:sp>
        <p:nvSpPr>
          <p:cNvPr id="3" name="Content Placeholder 2">
            <a:extLst>
              <a:ext uri="{FF2B5EF4-FFF2-40B4-BE49-F238E27FC236}">
                <a16:creationId xmlns:a16="http://schemas.microsoft.com/office/drawing/2014/main" id="{DFD143C4-3ADF-D1C2-29DF-963108A7BAF8}"/>
              </a:ext>
            </a:extLst>
          </p:cNvPr>
          <p:cNvSpPr>
            <a:spLocks noGrp="1"/>
          </p:cNvSpPr>
          <p:nvPr>
            <p:ph sz="half" idx="1"/>
          </p:nvPr>
        </p:nvSpPr>
        <p:spPr>
          <a:xfrm>
            <a:off x="1058091" y="2070460"/>
            <a:ext cx="7223760" cy="4601098"/>
          </a:xfrm>
        </p:spPr>
        <p:txBody>
          <a:bodyPr>
            <a:normAutofit/>
          </a:bodyPr>
          <a:lstStyle/>
          <a:p>
            <a:pPr marL="0" indent="0">
              <a:buNone/>
            </a:pPr>
            <a:endParaRPr lang="en-US" dirty="0"/>
          </a:p>
          <a:p>
            <a:pPr marL="457200" indent="-457200">
              <a:buFont typeface="+mj-lt"/>
              <a:buAutoNum type="arabicPeriod"/>
            </a:pPr>
            <a:r>
              <a:rPr lang="en-US" sz="1600" dirty="0"/>
              <a:t>The sun is good for your skin and slows down aging. </a:t>
            </a:r>
          </a:p>
          <a:p>
            <a:pPr marL="457200" indent="-457200">
              <a:buFont typeface="+mj-lt"/>
              <a:buAutoNum type="arabicPeriod"/>
            </a:pPr>
            <a:r>
              <a:rPr lang="en-US" sz="1600" dirty="0"/>
              <a:t>Stress can contribute to skin problems.</a:t>
            </a:r>
          </a:p>
          <a:p>
            <a:pPr marL="457200" indent="-457200">
              <a:buFont typeface="+mj-lt"/>
              <a:buAutoNum type="arabicPeriod"/>
            </a:pPr>
            <a:r>
              <a:rPr lang="en-US" sz="1600" dirty="0"/>
              <a:t>Perfumes are the same as antiperspirants and help stop body odour developing.</a:t>
            </a:r>
          </a:p>
          <a:p>
            <a:pPr marL="457200" indent="-457200">
              <a:buFont typeface="+mj-lt"/>
              <a:buAutoNum type="arabicPeriod"/>
            </a:pPr>
            <a:r>
              <a:rPr lang="en-US" sz="1600" dirty="0"/>
              <a:t>Diet is a major contributing factor for acne.</a:t>
            </a:r>
          </a:p>
          <a:p>
            <a:pPr marL="457200" indent="-457200">
              <a:buFont typeface="+mj-lt"/>
              <a:buAutoNum type="arabicPeriod"/>
            </a:pPr>
            <a:r>
              <a:rPr lang="en-US" sz="1600" dirty="0"/>
              <a:t>Body odour starts to increase during puberty.</a:t>
            </a:r>
          </a:p>
          <a:p>
            <a:pPr marL="457200" indent="-457200">
              <a:buFont typeface="+mj-lt"/>
              <a:buAutoNum type="arabicPeriod"/>
            </a:pPr>
            <a:r>
              <a:rPr lang="en-US" sz="1600" dirty="0"/>
              <a:t>We only have sweat glands under our arms.</a:t>
            </a:r>
          </a:p>
          <a:p>
            <a:pPr marL="457200" indent="-457200">
              <a:buFont typeface="+mj-lt"/>
              <a:buAutoNum type="arabicPeriod"/>
            </a:pPr>
            <a:r>
              <a:rPr lang="en-US" sz="1600" dirty="0"/>
              <a:t>Males tend to produce more sweat than females.</a:t>
            </a:r>
          </a:p>
        </p:txBody>
      </p:sp>
      <p:sp>
        <p:nvSpPr>
          <p:cNvPr id="4" name="Content Placeholder 3">
            <a:extLst>
              <a:ext uri="{FF2B5EF4-FFF2-40B4-BE49-F238E27FC236}">
                <a16:creationId xmlns:a16="http://schemas.microsoft.com/office/drawing/2014/main" id="{B88F4FB6-0A53-4651-B5FE-A55629CFE5E1}"/>
              </a:ext>
            </a:extLst>
          </p:cNvPr>
          <p:cNvSpPr>
            <a:spLocks noGrp="1"/>
          </p:cNvSpPr>
          <p:nvPr>
            <p:ph sz="half" idx="2"/>
          </p:nvPr>
        </p:nvSpPr>
        <p:spPr>
          <a:xfrm>
            <a:off x="8399415" y="2469782"/>
            <a:ext cx="4198510" cy="3619500"/>
          </a:xfrm>
        </p:spPr>
        <p:txBody>
          <a:bodyPr>
            <a:normAutofit/>
          </a:bodyPr>
          <a:lstStyle/>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00B050"/>
                </a:solidFill>
              </a:rPr>
              <a:t>FACT</a:t>
            </a:r>
          </a:p>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00B050"/>
                </a:solidFill>
              </a:rPr>
              <a:t>FACT</a:t>
            </a:r>
          </a:p>
          <a:p>
            <a:pPr marL="457200" indent="-457200">
              <a:buFont typeface="+mj-lt"/>
              <a:buAutoNum type="arabicPeriod"/>
            </a:pPr>
            <a:r>
              <a:rPr lang="en-US" sz="1600" b="1" dirty="0">
                <a:solidFill>
                  <a:srgbClr val="FF0000"/>
                </a:solidFill>
              </a:rPr>
              <a:t>MYTH</a:t>
            </a:r>
          </a:p>
          <a:p>
            <a:pPr marL="457200" indent="-457200">
              <a:buFont typeface="+mj-lt"/>
              <a:buAutoNum type="arabicPeriod"/>
            </a:pPr>
            <a:r>
              <a:rPr lang="en-US" sz="1600" b="1" dirty="0">
                <a:solidFill>
                  <a:srgbClr val="00B050"/>
                </a:solidFill>
              </a:rPr>
              <a:t>FACT</a:t>
            </a:r>
          </a:p>
        </p:txBody>
      </p:sp>
      <p:sp>
        <p:nvSpPr>
          <p:cNvPr id="5" name="TextBox 4">
            <a:extLst>
              <a:ext uri="{FF2B5EF4-FFF2-40B4-BE49-F238E27FC236}">
                <a16:creationId xmlns:a16="http://schemas.microsoft.com/office/drawing/2014/main" id="{2B1323C7-4F16-1F60-3BC9-58E94C923369}"/>
              </a:ext>
            </a:extLst>
          </p:cNvPr>
          <p:cNvSpPr txBox="1"/>
          <p:nvPr/>
        </p:nvSpPr>
        <p:spPr>
          <a:xfrm>
            <a:off x="3885019" y="1279991"/>
            <a:ext cx="4514396" cy="461665"/>
          </a:xfrm>
          <a:prstGeom prst="rect">
            <a:avLst/>
          </a:prstGeom>
          <a:noFill/>
        </p:spPr>
        <p:txBody>
          <a:bodyPr wrap="square" rtlCol="0">
            <a:spAutoFit/>
          </a:bodyPr>
          <a:lstStyle/>
          <a:p>
            <a:r>
              <a:rPr lang="en-US" sz="2400" dirty="0"/>
              <a:t>TRUE = STAND		FALSE = SIT</a:t>
            </a:r>
          </a:p>
        </p:txBody>
      </p:sp>
    </p:spTree>
    <p:extLst>
      <p:ext uri="{BB962C8B-B14F-4D97-AF65-F5344CB8AC3E}">
        <p14:creationId xmlns:p14="http://schemas.microsoft.com/office/powerpoint/2010/main" val="221024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 calcmode="lin" valueType="num">
                                      <p:cBhvr additive="base">
                                        <p:cTn id="5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 calcmode="lin" valueType="num">
                                      <p:cBhvr additive="base">
                                        <p:cTn id="6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B9BBC5-B568-E779-C131-D5BE1FC397F1}"/>
            </a:ext>
          </a:extLst>
        </p:cNvPr>
        <p:cNvGrpSpPr/>
        <p:nvPr/>
      </p:nvGrpSpPr>
      <p:grpSpPr>
        <a:xfrm>
          <a:off x="0" y="0"/>
          <a:ext cx="0" cy="0"/>
          <a:chOff x="0" y="0"/>
          <a:chExt cx="0" cy="0"/>
        </a:xfrm>
      </p:grpSpPr>
      <p:pic>
        <p:nvPicPr>
          <p:cNvPr id="4" name="Picture 3" descr="Cute ABC alphabet decorative letters. Alphabet For Children. Kids Learning  Material. Card For Learning Alphabet 20822535 Vector Art at Vecteezy">
            <a:extLst>
              <a:ext uri="{FF2B5EF4-FFF2-40B4-BE49-F238E27FC236}">
                <a16:creationId xmlns:a16="http://schemas.microsoft.com/office/drawing/2014/main" id="{6C5D713A-9C76-D73D-5AAA-EB03DEF776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1111"/>
          <a:stretch/>
        </p:blipFill>
        <p:spPr bwMode="auto">
          <a:xfrm>
            <a:off x="20" y="10"/>
            <a:ext cx="12191980" cy="6857990"/>
          </a:xfrm>
          <a:prstGeom prst="rect">
            <a:avLst/>
          </a:prstGeom>
          <a:noFill/>
        </p:spPr>
      </p:pic>
      <p:sp>
        <p:nvSpPr>
          <p:cNvPr id="9" name="Freeform: Shape 8">
            <a:extLst>
              <a:ext uri="{FF2B5EF4-FFF2-40B4-BE49-F238E27FC236}">
                <a16:creationId xmlns:a16="http://schemas.microsoft.com/office/drawing/2014/main" id="{0151AADE-3190-40C1-806A-ED3744263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CBF655-5DF8-D146-7835-80B823A47B69}"/>
              </a:ext>
            </a:extLst>
          </p:cNvPr>
          <p:cNvSpPr>
            <a:spLocks noGrp="1"/>
          </p:cNvSpPr>
          <p:nvPr>
            <p:ph type="title"/>
          </p:nvPr>
        </p:nvSpPr>
        <p:spPr>
          <a:xfrm>
            <a:off x="1251678" y="382385"/>
            <a:ext cx="10178322" cy="1492132"/>
          </a:xfrm>
        </p:spPr>
        <p:txBody>
          <a:bodyPr>
            <a:normAutofit/>
          </a:bodyPr>
          <a:lstStyle/>
          <a:p>
            <a:r>
              <a:rPr lang="en-US" dirty="0"/>
              <a:t>Hook: Alphabet RACE </a:t>
            </a:r>
            <a:r>
              <a:rPr lang="en-AU" b="1" dirty="0"/>
              <a:t>(pg.72)</a:t>
            </a:r>
            <a:r>
              <a:rPr lang="en-US" dirty="0"/>
              <a:t> </a:t>
            </a:r>
          </a:p>
        </p:txBody>
      </p:sp>
      <p:sp>
        <p:nvSpPr>
          <p:cNvPr id="3" name="Content Placeholder 2">
            <a:extLst>
              <a:ext uri="{FF2B5EF4-FFF2-40B4-BE49-F238E27FC236}">
                <a16:creationId xmlns:a16="http://schemas.microsoft.com/office/drawing/2014/main" id="{79318CB8-3790-630E-67C6-180F61FD3A13}"/>
              </a:ext>
            </a:extLst>
          </p:cNvPr>
          <p:cNvSpPr>
            <a:spLocks noGrp="1"/>
          </p:cNvSpPr>
          <p:nvPr>
            <p:ph idx="1"/>
          </p:nvPr>
        </p:nvSpPr>
        <p:spPr>
          <a:xfrm>
            <a:off x="1251678" y="2286001"/>
            <a:ext cx="10178322" cy="3593591"/>
          </a:xfrm>
        </p:spPr>
        <p:txBody>
          <a:bodyPr>
            <a:normAutofit/>
          </a:bodyPr>
          <a:lstStyle/>
          <a:p>
            <a:r>
              <a:rPr lang="en-US" dirty="0"/>
              <a:t>Individually, complete the Alphabet Race in your workbooks. </a:t>
            </a:r>
          </a:p>
          <a:p>
            <a:endParaRPr lang="en-US" dirty="0"/>
          </a:p>
          <a:p>
            <a:r>
              <a:rPr lang="en-US" dirty="0"/>
              <a:t>Write ONE WORD that relates to the topic of puberty that begins with each letter of the alphabet. </a:t>
            </a:r>
          </a:p>
          <a:p>
            <a:endParaRPr lang="en-US" dirty="0"/>
          </a:p>
          <a:p>
            <a:r>
              <a:rPr lang="en-US" dirty="0"/>
              <a:t>Be prepared to share your answers. </a:t>
            </a:r>
          </a:p>
          <a:p>
            <a:endParaRPr lang="en-US" dirty="0"/>
          </a:p>
          <a:p>
            <a:r>
              <a:rPr lang="en-US" dirty="0"/>
              <a:t>You have 5 minutes.</a:t>
            </a:r>
          </a:p>
        </p:txBody>
      </p:sp>
    </p:spTree>
    <p:extLst>
      <p:ext uri="{BB962C8B-B14F-4D97-AF65-F5344CB8AC3E}">
        <p14:creationId xmlns:p14="http://schemas.microsoft.com/office/powerpoint/2010/main" val="2896228847"/>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1C45-E1C3-5CE9-2A81-8330AF1B8B40}"/>
              </a:ext>
            </a:extLst>
          </p:cNvPr>
          <p:cNvSpPr>
            <a:spLocks noGrp="1"/>
          </p:cNvSpPr>
          <p:nvPr>
            <p:ph type="title"/>
          </p:nvPr>
        </p:nvSpPr>
        <p:spPr/>
        <p:txBody>
          <a:bodyPr/>
          <a:lstStyle/>
          <a:p>
            <a:r>
              <a:rPr lang="en-US" dirty="0"/>
              <a:t>Male reproductive system</a:t>
            </a:r>
          </a:p>
        </p:txBody>
      </p:sp>
      <p:sp>
        <p:nvSpPr>
          <p:cNvPr id="7" name="Content Placeholder 6">
            <a:extLst>
              <a:ext uri="{FF2B5EF4-FFF2-40B4-BE49-F238E27FC236}">
                <a16:creationId xmlns:a16="http://schemas.microsoft.com/office/drawing/2014/main" id="{8C476D0F-E40F-63B4-C16F-D256D7FEDD46}"/>
              </a:ext>
            </a:extLst>
          </p:cNvPr>
          <p:cNvSpPr>
            <a:spLocks noGrp="1"/>
          </p:cNvSpPr>
          <p:nvPr>
            <p:ph idx="1"/>
          </p:nvPr>
        </p:nvSpPr>
        <p:spPr>
          <a:xfrm>
            <a:off x="1251678" y="1491080"/>
            <a:ext cx="10178322" cy="3593591"/>
          </a:xfrm>
        </p:spPr>
        <p:txBody>
          <a:bodyPr/>
          <a:lstStyle/>
          <a:p>
            <a:r>
              <a:rPr lang="en-US" dirty="0">
                <a:hlinkClick r:id="rId3"/>
              </a:rPr>
              <a:t>https://www.youtube.com/watch?v=nr5W9trSv8I</a:t>
            </a:r>
            <a:endParaRPr lang="en-US" dirty="0"/>
          </a:p>
          <a:p>
            <a:endParaRPr lang="en-US" dirty="0"/>
          </a:p>
          <a:p>
            <a:endParaRPr lang="en-US" dirty="0"/>
          </a:p>
        </p:txBody>
      </p:sp>
      <p:pic>
        <p:nvPicPr>
          <p:cNvPr id="8" name="Picture 7" descr="A picture containing sitting, mirror, reflection, holding&#10;&#10;Description automatically generated">
            <a:hlinkClick r:id="rId4"/>
            <a:extLst>
              <a:ext uri="{FF2B5EF4-FFF2-40B4-BE49-F238E27FC236}">
                <a16:creationId xmlns:a16="http://schemas.microsoft.com/office/drawing/2014/main" id="{7DAE5AAE-51F3-C6E4-19A2-6E5D78B2BCFB}"/>
              </a:ext>
            </a:extLst>
          </p:cNvPr>
          <p:cNvPicPr>
            <a:picLocks noChangeAspect="1"/>
          </p:cNvPicPr>
          <p:nvPr/>
        </p:nvPicPr>
        <p:blipFill>
          <a:blip r:embed="rId5"/>
          <a:stretch>
            <a:fillRect/>
          </a:stretch>
        </p:blipFill>
        <p:spPr>
          <a:xfrm>
            <a:off x="2668819" y="2138949"/>
            <a:ext cx="6854361" cy="4575205"/>
          </a:xfrm>
          <a:prstGeom prst="rect">
            <a:avLst/>
          </a:prstGeom>
        </p:spPr>
      </p:pic>
    </p:spTree>
    <p:extLst>
      <p:ext uri="{BB962C8B-B14F-4D97-AF65-F5344CB8AC3E}">
        <p14:creationId xmlns:p14="http://schemas.microsoft.com/office/powerpoint/2010/main" val="3247510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B8FE-F30D-6A13-F418-0B1F8E07C5A5}"/>
              </a:ext>
            </a:extLst>
          </p:cNvPr>
          <p:cNvSpPr>
            <a:spLocks noGrp="1"/>
          </p:cNvSpPr>
          <p:nvPr>
            <p:ph type="title"/>
          </p:nvPr>
        </p:nvSpPr>
        <p:spPr/>
        <p:txBody>
          <a:bodyPr/>
          <a:lstStyle/>
          <a:p>
            <a:r>
              <a:rPr lang="en-US" dirty="0"/>
              <a:t>Hook #2: Brain Dump </a:t>
            </a:r>
            <a:r>
              <a:rPr lang="en-AU" sz="4800" b="1" dirty="0">
                <a:solidFill>
                  <a:schemeClr val="tx1"/>
                </a:solidFill>
              </a:rPr>
              <a:t>(pg.37)</a:t>
            </a:r>
            <a:endParaRPr lang="en-US" dirty="0"/>
          </a:p>
        </p:txBody>
      </p:sp>
      <p:sp>
        <p:nvSpPr>
          <p:cNvPr id="3" name="Content Placeholder 2">
            <a:extLst>
              <a:ext uri="{FF2B5EF4-FFF2-40B4-BE49-F238E27FC236}">
                <a16:creationId xmlns:a16="http://schemas.microsoft.com/office/drawing/2014/main" id="{05F5CDFB-637B-7A1E-FC33-E5EFF10FF220}"/>
              </a:ext>
            </a:extLst>
          </p:cNvPr>
          <p:cNvSpPr>
            <a:spLocks noGrp="1"/>
          </p:cNvSpPr>
          <p:nvPr>
            <p:ph idx="1"/>
          </p:nvPr>
        </p:nvSpPr>
        <p:spPr>
          <a:xfrm>
            <a:off x="1251678" y="2286001"/>
            <a:ext cx="10178322" cy="3971924"/>
          </a:xfrm>
        </p:spPr>
        <p:txBody>
          <a:bodyPr>
            <a:normAutofit/>
          </a:bodyPr>
          <a:lstStyle/>
          <a:p>
            <a:r>
              <a:rPr lang="en-US" sz="2800" dirty="0"/>
              <a:t>Write down at least 10 ideas that come to </a:t>
            </a:r>
            <a:br>
              <a:rPr lang="en-US" sz="2800" dirty="0"/>
            </a:br>
            <a:r>
              <a:rPr lang="en-US" sz="2800" dirty="0"/>
              <a:t>mind relating to things you already </a:t>
            </a:r>
            <a:br>
              <a:rPr lang="en-US" sz="2800" dirty="0"/>
            </a:br>
            <a:r>
              <a:rPr lang="en-US" sz="2800" dirty="0"/>
              <a:t>know about Puberty.</a:t>
            </a:r>
          </a:p>
          <a:p>
            <a:pPr marL="0" indent="0">
              <a:buNone/>
            </a:pPr>
            <a:endParaRPr lang="en-US" sz="2800" dirty="0"/>
          </a:p>
          <a:p>
            <a:r>
              <a:rPr lang="en-US" sz="2800" dirty="0"/>
              <a:t>You have 3 minutes.</a:t>
            </a:r>
            <a:endParaRPr lang="en-AU" sz="2800" dirty="0"/>
          </a:p>
          <a:p>
            <a:endParaRPr lang="en-US" dirty="0"/>
          </a:p>
        </p:txBody>
      </p:sp>
      <p:pic>
        <p:nvPicPr>
          <p:cNvPr id="4" name="Picture 6" descr="Brainstorming for Fun and Profit - 5 Tips for Teams - Phil McKinney -  Innovation Mentor and Coach">
            <a:extLst>
              <a:ext uri="{FF2B5EF4-FFF2-40B4-BE49-F238E27FC236}">
                <a16:creationId xmlns:a16="http://schemas.microsoft.com/office/drawing/2014/main" id="{3DD9E948-E235-31F0-9254-B9B3A56F21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379" b="92276" l="9211" r="93026">
                        <a14:foregroundMark x1="9342" y1="35034" x2="15526" y2="38483"/>
                        <a14:foregroundMark x1="15526" y1="38483" x2="16842" y2="40552"/>
                        <a14:foregroundMark x1="22895" y1="17931" x2="26711" y2="24276"/>
                        <a14:foregroundMark x1="26711" y1="24276" x2="29342" y2="32138"/>
                        <a14:foregroundMark x1="50658" y1="14207" x2="49605" y2="26621"/>
                        <a14:foregroundMark x1="75000" y1="21241" x2="72763" y2="28414"/>
                        <a14:foregroundMark x1="72763" y1="28414" x2="70132" y2="31862"/>
                        <a14:foregroundMark x1="90132" y1="42483" x2="83947" y2="45655"/>
                        <a14:foregroundMark x1="83947" y1="45655" x2="82763" y2="47310"/>
                        <a14:foregroundMark x1="48816" y1="29379" x2="48553" y2="32138"/>
                        <a14:foregroundMark x1="67763" y1="33517" x2="67500" y2="36690"/>
                        <a14:foregroundMark x1="28289" y1="34069" x2="31447" y2="35862"/>
                        <a14:foregroundMark x1="15789" y1="42483" x2="18158" y2="44414"/>
                        <a14:foregroundMark x1="77632" y1="50069" x2="81974" y2="48690"/>
                        <a14:foregroundMark x1="76316" y1="88414" x2="76316" y2="88414"/>
                        <a14:foregroundMark x1="59474" y1="89793" x2="59474" y2="89793"/>
                        <a14:foregroundMark x1="54737" y1="88690" x2="54737" y2="88690"/>
                        <a14:foregroundMark x1="66447" y1="89241" x2="66447" y2="89241"/>
                        <a14:foregroundMark x1="63289" y1="89241" x2="63289" y2="89241"/>
                        <a14:foregroundMark x1="64342" y1="92276" x2="64342" y2="92276"/>
                        <a14:foregroundMark x1="71184" y1="91448" x2="71184" y2="91448"/>
                        <a14:foregroundMark x1="88289" y1="45241" x2="93026" y2="44828"/>
                      </a14:backgroundRemoval>
                    </a14:imgEffect>
                  </a14:imgLayer>
                </a14:imgProps>
              </a:ext>
              <a:ext uri="{28A0092B-C50C-407E-A947-70E740481C1C}">
                <a14:useLocalDpi xmlns:a14="http://schemas.microsoft.com/office/drawing/2010/main" val="0"/>
              </a:ext>
            </a:extLst>
          </a:blip>
          <a:srcRect/>
          <a:stretch>
            <a:fillRect/>
          </a:stretch>
        </p:blipFill>
        <p:spPr bwMode="auto">
          <a:xfrm>
            <a:off x="7118675" y="2368872"/>
            <a:ext cx="4736580" cy="45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1072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B02C-553F-EBF5-2C06-D022AA9A6D32}"/>
              </a:ext>
            </a:extLst>
          </p:cNvPr>
          <p:cNvSpPr>
            <a:spLocks noGrp="1"/>
          </p:cNvSpPr>
          <p:nvPr>
            <p:ph type="title"/>
          </p:nvPr>
        </p:nvSpPr>
        <p:spPr>
          <a:xfrm>
            <a:off x="927463" y="382385"/>
            <a:ext cx="10974485" cy="1492132"/>
          </a:xfrm>
        </p:spPr>
        <p:txBody>
          <a:bodyPr>
            <a:normAutofit/>
          </a:bodyPr>
          <a:lstStyle/>
          <a:p>
            <a:r>
              <a:rPr lang="en-US" sz="4400" dirty="0"/>
              <a:t>What are the male sex organs? </a:t>
            </a:r>
            <a:r>
              <a:rPr lang="en-AU" sz="4000" b="1" dirty="0">
                <a:solidFill>
                  <a:schemeClr val="tx1"/>
                </a:solidFill>
              </a:rPr>
              <a:t>(pg.73)</a:t>
            </a:r>
            <a:endParaRPr lang="en-US" sz="4400" dirty="0"/>
          </a:p>
        </p:txBody>
      </p:sp>
      <p:sp>
        <p:nvSpPr>
          <p:cNvPr id="3" name="Content Placeholder 2">
            <a:extLst>
              <a:ext uri="{FF2B5EF4-FFF2-40B4-BE49-F238E27FC236}">
                <a16:creationId xmlns:a16="http://schemas.microsoft.com/office/drawing/2014/main" id="{A69A9E8D-5B44-7959-7A5E-0C1B37BB6F98}"/>
              </a:ext>
            </a:extLst>
          </p:cNvPr>
          <p:cNvSpPr>
            <a:spLocks noGrp="1"/>
          </p:cNvSpPr>
          <p:nvPr>
            <p:ph idx="1"/>
          </p:nvPr>
        </p:nvSpPr>
        <p:spPr>
          <a:xfrm>
            <a:off x="927463" y="1574921"/>
            <a:ext cx="4606423" cy="4799753"/>
          </a:xfrm>
        </p:spPr>
        <p:txBody>
          <a:bodyPr>
            <a:normAutofit fontScale="85000" lnSpcReduction="10000"/>
          </a:bodyPr>
          <a:lstStyle/>
          <a:p>
            <a:r>
              <a:rPr lang="en-US" sz="2000" dirty="0">
                <a:solidFill>
                  <a:schemeClr val="tx1">
                    <a:lumMod val="75000"/>
                    <a:lumOff val="25000"/>
                  </a:schemeClr>
                </a:solidFill>
              </a:rPr>
              <a:t>Reproduction is the process by which organisms make more organisms like themselves. But even though the reproductive system is essential to keeping a species alive, unlike other body systems, it's not essential to keeping an individual alive.</a:t>
            </a:r>
          </a:p>
          <a:p>
            <a:pPr marL="0" indent="0">
              <a:buNone/>
            </a:pPr>
            <a:endParaRPr lang="en-US" dirty="0"/>
          </a:p>
          <a:p>
            <a:r>
              <a:rPr lang="en-US" dirty="0"/>
              <a:t>As previously discussed, the whole point of the male and female reproductive systems it to allow us to reproduce and create a baby. </a:t>
            </a:r>
          </a:p>
          <a:p>
            <a:endParaRPr lang="en-US" dirty="0"/>
          </a:p>
          <a:p>
            <a:r>
              <a:rPr lang="en-US" dirty="0"/>
              <a:t>The male reproductive system is made up of different parts. </a:t>
            </a:r>
          </a:p>
          <a:p>
            <a:r>
              <a:rPr lang="en-US" dirty="0"/>
              <a:t>Like in females, hormones trigger the development of these organs. </a:t>
            </a:r>
          </a:p>
          <a:p>
            <a:r>
              <a:rPr lang="en-US" dirty="0"/>
              <a:t>The primary male hormone is testosterone. </a:t>
            </a:r>
          </a:p>
          <a:p>
            <a:pPr marL="0" indent="0">
              <a:buNone/>
            </a:pPr>
            <a:endParaRPr lang="en-US" dirty="0"/>
          </a:p>
        </p:txBody>
      </p:sp>
      <p:pic>
        <p:nvPicPr>
          <p:cNvPr id="6" name="Picture 5" descr="A diagram of the internal organs&#10;&#10;Description automatically generated">
            <a:extLst>
              <a:ext uri="{FF2B5EF4-FFF2-40B4-BE49-F238E27FC236}">
                <a16:creationId xmlns:a16="http://schemas.microsoft.com/office/drawing/2014/main" id="{3B4309FA-885D-36EE-F100-11D57211EEC8}"/>
              </a:ext>
            </a:extLst>
          </p:cNvPr>
          <p:cNvPicPr>
            <a:picLocks noChangeAspect="1"/>
          </p:cNvPicPr>
          <p:nvPr/>
        </p:nvPicPr>
        <p:blipFill>
          <a:blip r:embed="rId3"/>
          <a:stretch>
            <a:fillRect/>
          </a:stretch>
        </p:blipFill>
        <p:spPr>
          <a:xfrm>
            <a:off x="5470112" y="1574921"/>
            <a:ext cx="6431836" cy="5032356"/>
          </a:xfrm>
          <a:prstGeom prst="rect">
            <a:avLst/>
          </a:prstGeom>
        </p:spPr>
      </p:pic>
    </p:spTree>
    <p:extLst>
      <p:ext uri="{BB962C8B-B14F-4D97-AF65-F5344CB8AC3E}">
        <p14:creationId xmlns:p14="http://schemas.microsoft.com/office/powerpoint/2010/main" val="259775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77680-CCBA-5090-291E-3900AB34B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1C65C1-A749-237C-1A53-981C50D9AA1A}"/>
              </a:ext>
            </a:extLst>
          </p:cNvPr>
          <p:cNvSpPr>
            <a:spLocks noGrp="1"/>
          </p:cNvSpPr>
          <p:nvPr>
            <p:ph type="title"/>
          </p:nvPr>
        </p:nvSpPr>
        <p:spPr>
          <a:xfrm>
            <a:off x="927463" y="382385"/>
            <a:ext cx="10974485" cy="1492132"/>
          </a:xfrm>
        </p:spPr>
        <p:txBody>
          <a:bodyPr>
            <a:normAutofit/>
          </a:bodyPr>
          <a:lstStyle/>
          <a:p>
            <a:r>
              <a:rPr lang="en-US" sz="4400" dirty="0"/>
              <a:t>Activity 1: </a:t>
            </a:r>
            <a:br>
              <a:rPr lang="en-US" sz="4400" dirty="0"/>
            </a:br>
            <a:r>
              <a:rPr lang="en-US" sz="4400" dirty="0"/>
              <a:t>What are the male sex organs? </a:t>
            </a:r>
            <a:r>
              <a:rPr lang="en-AU" sz="4000" b="1" dirty="0">
                <a:solidFill>
                  <a:schemeClr val="tx1"/>
                </a:solidFill>
              </a:rPr>
              <a:t>(pg.73)</a:t>
            </a:r>
            <a:endParaRPr lang="en-US" sz="4400" dirty="0"/>
          </a:p>
        </p:txBody>
      </p:sp>
      <p:sp>
        <p:nvSpPr>
          <p:cNvPr id="3" name="Content Placeholder 2">
            <a:extLst>
              <a:ext uri="{FF2B5EF4-FFF2-40B4-BE49-F238E27FC236}">
                <a16:creationId xmlns:a16="http://schemas.microsoft.com/office/drawing/2014/main" id="{EE1E5D11-8E75-7061-F79F-7C8DE9C4BAD3}"/>
              </a:ext>
            </a:extLst>
          </p:cNvPr>
          <p:cNvSpPr>
            <a:spLocks noGrp="1"/>
          </p:cNvSpPr>
          <p:nvPr>
            <p:ph idx="1"/>
          </p:nvPr>
        </p:nvSpPr>
        <p:spPr>
          <a:xfrm>
            <a:off x="927463" y="2058247"/>
            <a:ext cx="4606423" cy="4799753"/>
          </a:xfrm>
        </p:spPr>
        <p:txBody>
          <a:bodyPr>
            <a:normAutofit/>
          </a:bodyPr>
          <a:lstStyle/>
          <a:p>
            <a:r>
              <a:rPr lang="en-US" sz="2000" dirty="0">
                <a:solidFill>
                  <a:schemeClr val="tx1">
                    <a:lumMod val="75000"/>
                    <a:lumOff val="25000"/>
                  </a:schemeClr>
                </a:solidFill>
              </a:rPr>
              <a:t>Follow along with the information on the following slides to assist you in labelling the male reproductive system. </a:t>
            </a:r>
          </a:p>
          <a:p>
            <a:endParaRPr lang="en-US" dirty="0">
              <a:solidFill>
                <a:schemeClr val="tx1">
                  <a:lumMod val="75000"/>
                  <a:lumOff val="25000"/>
                </a:schemeClr>
              </a:solidFill>
            </a:endParaRPr>
          </a:p>
          <a:p>
            <a:r>
              <a:rPr lang="en-US" dirty="0">
                <a:solidFill>
                  <a:schemeClr val="tx1">
                    <a:lumMod val="75000"/>
                    <a:lumOff val="25000"/>
                  </a:schemeClr>
                </a:solidFill>
              </a:rPr>
              <a:t>For the remaining spaces, read through the definitions in your workbook to complete your labelled diagram. </a:t>
            </a:r>
            <a:endParaRPr lang="en-US" dirty="0"/>
          </a:p>
          <a:p>
            <a:pPr marL="0" indent="0">
              <a:buNone/>
            </a:pPr>
            <a:endParaRPr lang="en-US" dirty="0"/>
          </a:p>
        </p:txBody>
      </p:sp>
      <p:pic>
        <p:nvPicPr>
          <p:cNvPr id="6" name="Picture 5" descr="A diagram of the internal organs&#10;&#10;Description automatically generated">
            <a:extLst>
              <a:ext uri="{FF2B5EF4-FFF2-40B4-BE49-F238E27FC236}">
                <a16:creationId xmlns:a16="http://schemas.microsoft.com/office/drawing/2014/main" id="{A3EE7C5E-4C0E-AE30-4547-FACF8E249C87}"/>
              </a:ext>
            </a:extLst>
          </p:cNvPr>
          <p:cNvPicPr>
            <a:picLocks noChangeAspect="1"/>
          </p:cNvPicPr>
          <p:nvPr/>
        </p:nvPicPr>
        <p:blipFill>
          <a:blip r:embed="rId3"/>
          <a:stretch>
            <a:fillRect/>
          </a:stretch>
        </p:blipFill>
        <p:spPr>
          <a:xfrm>
            <a:off x="5470112" y="1574921"/>
            <a:ext cx="6431836" cy="5032356"/>
          </a:xfrm>
          <a:prstGeom prst="rect">
            <a:avLst/>
          </a:prstGeom>
        </p:spPr>
      </p:pic>
    </p:spTree>
    <p:extLst>
      <p:ext uri="{BB962C8B-B14F-4D97-AF65-F5344CB8AC3E}">
        <p14:creationId xmlns:p14="http://schemas.microsoft.com/office/powerpoint/2010/main" val="3769028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B17A3263-09A9-7245-B113-1C24242A5A97}"/>
              </a:ext>
            </a:extLst>
          </p:cNvPr>
          <p:cNvSpPr>
            <a:spLocks noGrp="1"/>
          </p:cNvSpPr>
          <p:nvPr>
            <p:ph type="title"/>
          </p:nvPr>
        </p:nvSpPr>
        <p:spPr>
          <a:xfrm>
            <a:off x="1104899" y="334646"/>
            <a:ext cx="9489078" cy="1066800"/>
          </a:xfrm>
        </p:spPr>
        <p:txBody>
          <a:bodyPr>
            <a:normAutofit/>
          </a:bodyPr>
          <a:lstStyle/>
          <a:p>
            <a:pPr eaLnBrk="1" hangingPunct="1"/>
            <a:r>
              <a:rPr lang="en-CA" altLang="en-US" dirty="0">
                <a:ea typeface="ＭＳ Ｐゴシック" panose="020B0600070205080204" pitchFamily="34" charset="-128"/>
              </a:rPr>
              <a:t>What are the MALE sex organs?</a:t>
            </a:r>
            <a:endParaRPr lang="en-US" altLang="en-US" dirty="0">
              <a:ea typeface="ＭＳ Ｐゴシック" panose="020B0600070205080204" pitchFamily="34" charset="-128"/>
            </a:endParaRPr>
          </a:p>
        </p:txBody>
      </p:sp>
      <p:sp>
        <p:nvSpPr>
          <p:cNvPr id="18435" name="Content Placeholder 2">
            <a:extLst>
              <a:ext uri="{FF2B5EF4-FFF2-40B4-BE49-F238E27FC236}">
                <a16:creationId xmlns:a16="http://schemas.microsoft.com/office/drawing/2014/main" id="{D6E01FB5-E112-1545-B53D-A06C387753E2}"/>
              </a:ext>
            </a:extLst>
          </p:cNvPr>
          <p:cNvSpPr>
            <a:spLocks noGrp="1"/>
          </p:cNvSpPr>
          <p:nvPr>
            <p:ph idx="1"/>
          </p:nvPr>
        </p:nvSpPr>
        <p:spPr>
          <a:xfrm>
            <a:off x="2806699" y="1436688"/>
            <a:ext cx="7315200" cy="914400"/>
          </a:xfrm>
        </p:spPr>
        <p:txBody>
          <a:bodyPr/>
          <a:lstStyle/>
          <a:p>
            <a:pPr eaLnBrk="1" hangingPunct="1">
              <a:buFont typeface="Arial" panose="020B0604020202020204" pitchFamily="34" charset="0"/>
              <a:buNone/>
            </a:pPr>
            <a:r>
              <a:rPr lang="en-CA" altLang="en-US" sz="2000" dirty="0">
                <a:ea typeface="ＭＳ Ｐゴシック" panose="020B0600070205080204" pitchFamily="34" charset="-128"/>
              </a:rPr>
              <a:t>These parts are also called the </a:t>
            </a:r>
            <a:r>
              <a:rPr lang="en-CA" altLang="en-US" sz="2000" u="sng" dirty="0">
                <a:ea typeface="ＭＳ Ｐゴシック" panose="020B0600070205080204" pitchFamily="34" charset="-128"/>
              </a:rPr>
              <a:t>reproductive organs </a:t>
            </a:r>
            <a:r>
              <a:rPr lang="en-CA" altLang="en-US" sz="2000" dirty="0">
                <a:ea typeface="ＭＳ Ｐゴシック" panose="020B0600070205080204" pitchFamily="34" charset="-128"/>
              </a:rPr>
              <a:t>and </a:t>
            </a:r>
            <a:r>
              <a:rPr lang="en-CA" altLang="en-US" sz="2000" u="sng" dirty="0">
                <a:ea typeface="ＭＳ Ｐゴシック" panose="020B0600070205080204" pitchFamily="34" charset="-128"/>
              </a:rPr>
              <a:t>genitals</a:t>
            </a:r>
            <a:endParaRPr lang="en-US" altLang="en-US" sz="1200" dirty="0">
              <a:ea typeface="ＭＳ Ｐゴシック" panose="020B0600070205080204" pitchFamily="34" charset="-128"/>
            </a:endParaRPr>
          </a:p>
        </p:txBody>
      </p:sp>
      <p:pic>
        <p:nvPicPr>
          <p:cNvPr id="18436" name="Picture 3" descr="C:\Documents and Settings\mdynie\Desktop\Puberty PPT for Next Wed\boys-pics\genitalia_front.gif">
            <a:extLst>
              <a:ext uri="{FF2B5EF4-FFF2-40B4-BE49-F238E27FC236}">
                <a16:creationId xmlns:a16="http://schemas.microsoft.com/office/drawing/2014/main" id="{AEF0FEF1-00C9-6641-8EBC-DBC949AAE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743201"/>
            <a:ext cx="4648200"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23">
            <a:extLst>
              <a:ext uri="{FF2B5EF4-FFF2-40B4-BE49-F238E27FC236}">
                <a16:creationId xmlns:a16="http://schemas.microsoft.com/office/drawing/2014/main" id="{E054B45A-0545-1D4F-B1D4-D55BE58D3077}"/>
              </a:ext>
            </a:extLst>
          </p:cNvPr>
          <p:cNvSpPr>
            <a:spLocks noChangeArrowheads="1"/>
          </p:cNvSpPr>
          <p:nvPr/>
        </p:nvSpPr>
        <p:spPr bwMode="auto">
          <a:xfrm>
            <a:off x="7620000" y="32004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1800"/>
              <a:t> </a:t>
            </a:r>
            <a:r>
              <a:rPr lang="en-CA" altLang="en-US" sz="1800" u="sng"/>
              <a:t>Urethra</a:t>
            </a:r>
          </a:p>
        </p:txBody>
      </p:sp>
      <p:sp>
        <p:nvSpPr>
          <p:cNvPr id="18438" name="TextBox 24">
            <a:extLst>
              <a:ext uri="{FF2B5EF4-FFF2-40B4-BE49-F238E27FC236}">
                <a16:creationId xmlns:a16="http://schemas.microsoft.com/office/drawing/2014/main" id="{4DEAAB30-BAE6-8641-8D75-9E5B0268D32A}"/>
              </a:ext>
            </a:extLst>
          </p:cNvPr>
          <p:cNvSpPr txBox="1">
            <a:spLocks noChangeArrowheads="1"/>
          </p:cNvSpPr>
          <p:nvPr/>
        </p:nvSpPr>
        <p:spPr bwMode="auto">
          <a:xfrm>
            <a:off x="7620000" y="3886201"/>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1800" u="sng"/>
              <a:t>Penis </a:t>
            </a:r>
          </a:p>
          <a:p>
            <a:pPr eaLnBrk="1" hangingPunct="1">
              <a:spcBef>
                <a:spcPct val="0"/>
              </a:spcBef>
              <a:buFontTx/>
              <a:buNone/>
            </a:pPr>
            <a:endParaRPr lang="en-US" altLang="en-US" sz="1800"/>
          </a:p>
        </p:txBody>
      </p:sp>
      <p:sp>
        <p:nvSpPr>
          <p:cNvPr id="18439" name="TextBox 25">
            <a:extLst>
              <a:ext uri="{FF2B5EF4-FFF2-40B4-BE49-F238E27FC236}">
                <a16:creationId xmlns:a16="http://schemas.microsoft.com/office/drawing/2014/main" id="{0163E5A7-C9C7-A842-8A6F-BFE3A617A8F0}"/>
              </a:ext>
            </a:extLst>
          </p:cNvPr>
          <p:cNvSpPr txBox="1">
            <a:spLocks noChangeArrowheads="1"/>
          </p:cNvSpPr>
          <p:nvPr/>
        </p:nvSpPr>
        <p:spPr bwMode="auto">
          <a:xfrm>
            <a:off x="7620000" y="48768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u="sng"/>
              <a:t>Testicles or Testes</a:t>
            </a:r>
          </a:p>
        </p:txBody>
      </p:sp>
      <p:sp>
        <p:nvSpPr>
          <p:cNvPr id="18440" name="TextBox 26">
            <a:extLst>
              <a:ext uri="{FF2B5EF4-FFF2-40B4-BE49-F238E27FC236}">
                <a16:creationId xmlns:a16="http://schemas.microsoft.com/office/drawing/2014/main" id="{9A8A56AB-2E86-EC48-B921-6A5DB9F0AB32}"/>
              </a:ext>
            </a:extLst>
          </p:cNvPr>
          <p:cNvSpPr txBox="1">
            <a:spLocks noChangeArrowheads="1"/>
          </p:cNvSpPr>
          <p:nvPr/>
        </p:nvSpPr>
        <p:spPr bwMode="auto">
          <a:xfrm>
            <a:off x="7620000" y="5638800"/>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1800" u="sng"/>
              <a:t>Scrotum</a:t>
            </a:r>
          </a:p>
        </p:txBody>
      </p:sp>
      <p:cxnSp>
        <p:nvCxnSpPr>
          <p:cNvPr id="28" name="Straight Arrow Connector 27">
            <a:extLst>
              <a:ext uri="{FF2B5EF4-FFF2-40B4-BE49-F238E27FC236}">
                <a16:creationId xmlns:a16="http://schemas.microsoft.com/office/drawing/2014/main" id="{E556CA7E-70F3-EA45-A255-332CE3883018}"/>
              </a:ext>
            </a:extLst>
          </p:cNvPr>
          <p:cNvCxnSpPr/>
          <p:nvPr/>
        </p:nvCxnSpPr>
        <p:spPr>
          <a:xfrm rot="10800000" flipV="1">
            <a:off x="4800600" y="3492500"/>
            <a:ext cx="2946400" cy="13843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8CC28BE-4D5F-D944-B22A-AF0EE650574E}"/>
              </a:ext>
            </a:extLst>
          </p:cNvPr>
          <p:cNvCxnSpPr/>
          <p:nvPr/>
        </p:nvCxnSpPr>
        <p:spPr>
          <a:xfrm rot="10800000" flipV="1">
            <a:off x="5029200" y="4178300"/>
            <a:ext cx="2679700" cy="8509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63F4AA2-2177-404D-B9A3-EFF2FA7D6E1F}"/>
              </a:ext>
            </a:extLst>
          </p:cNvPr>
          <p:cNvCxnSpPr/>
          <p:nvPr/>
        </p:nvCxnSpPr>
        <p:spPr>
          <a:xfrm rot="10800000" flipV="1">
            <a:off x="5219700" y="5168900"/>
            <a:ext cx="2489200" cy="4826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11C62271-1AE5-4547-A503-DF43B257EC64}"/>
              </a:ext>
            </a:extLst>
          </p:cNvPr>
          <p:cNvCxnSpPr/>
          <p:nvPr/>
        </p:nvCxnSpPr>
        <p:spPr>
          <a:xfrm rot="10800000" flipV="1">
            <a:off x="5118100" y="5930900"/>
            <a:ext cx="2603500" cy="381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8445" name="Rectangle 43">
            <a:extLst>
              <a:ext uri="{FF2B5EF4-FFF2-40B4-BE49-F238E27FC236}">
                <a16:creationId xmlns:a16="http://schemas.microsoft.com/office/drawing/2014/main" id="{B9677C90-593F-1447-B48D-67F3D9D01B9C}"/>
              </a:ext>
            </a:extLst>
          </p:cNvPr>
          <p:cNvSpPr>
            <a:spLocks noChangeArrowheads="1"/>
          </p:cNvSpPr>
          <p:nvPr/>
        </p:nvSpPr>
        <p:spPr bwMode="auto">
          <a:xfrm>
            <a:off x="6934200" y="2667001"/>
            <a:ext cx="220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2400"/>
              <a:t>The parts are:</a:t>
            </a:r>
          </a:p>
        </p:txBody>
      </p:sp>
    </p:spTree>
    <p:extLst>
      <p:ext uri="{BB962C8B-B14F-4D97-AF65-F5344CB8AC3E}">
        <p14:creationId xmlns:p14="http://schemas.microsoft.com/office/powerpoint/2010/main" val="8561880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CF4AA8D-221C-A744-ACBB-9E43D2FC8B79}"/>
              </a:ext>
            </a:extLst>
          </p:cNvPr>
          <p:cNvSpPr>
            <a:spLocks noGrp="1"/>
          </p:cNvSpPr>
          <p:nvPr>
            <p:ph type="title"/>
          </p:nvPr>
        </p:nvSpPr>
        <p:spPr>
          <a:xfrm>
            <a:off x="1793309" y="472857"/>
            <a:ext cx="9414621" cy="1066800"/>
          </a:xfrm>
        </p:spPr>
        <p:txBody>
          <a:bodyPr>
            <a:normAutofit fontScale="90000"/>
          </a:bodyPr>
          <a:lstStyle/>
          <a:p>
            <a:pPr eaLnBrk="1" hangingPunct="1"/>
            <a:r>
              <a:rPr lang="en-CA" altLang="en-US" dirty="0">
                <a:ea typeface="ＭＳ Ｐゴシック" panose="020B0600070205080204" pitchFamily="34" charset="-128"/>
              </a:rPr>
              <a:t>What are the MALE sex organs?</a:t>
            </a:r>
            <a:endParaRPr lang="en-US" altLang="en-US" dirty="0">
              <a:ea typeface="ＭＳ Ｐゴシック" panose="020B0600070205080204" pitchFamily="34" charset="-128"/>
            </a:endParaRPr>
          </a:p>
        </p:txBody>
      </p:sp>
      <p:sp>
        <p:nvSpPr>
          <p:cNvPr id="19459" name="Content Placeholder 2">
            <a:extLst>
              <a:ext uri="{FF2B5EF4-FFF2-40B4-BE49-F238E27FC236}">
                <a16:creationId xmlns:a16="http://schemas.microsoft.com/office/drawing/2014/main" id="{791128E2-58F8-AD41-9D86-6B2951D6CEBC}"/>
              </a:ext>
            </a:extLst>
          </p:cNvPr>
          <p:cNvSpPr>
            <a:spLocks noGrp="1"/>
          </p:cNvSpPr>
          <p:nvPr>
            <p:ph idx="1"/>
          </p:nvPr>
        </p:nvSpPr>
        <p:spPr>
          <a:xfrm>
            <a:off x="5638799" y="1371599"/>
            <a:ext cx="6142383" cy="5257801"/>
          </a:xfrm>
        </p:spPr>
        <p:txBody>
          <a:bodyPr>
            <a:normAutofit fontScale="92500" lnSpcReduction="10000"/>
          </a:bodyPr>
          <a:lstStyle/>
          <a:p>
            <a:pPr eaLnBrk="1" hangingPunct="1">
              <a:buFont typeface="Arial" panose="020B0604020202020204" pitchFamily="34" charset="0"/>
              <a:buNone/>
            </a:pPr>
            <a:r>
              <a:rPr lang="en-CA" altLang="en-US" sz="1600" dirty="0">
                <a:ea typeface="ＭＳ Ｐゴシック" panose="020B0600070205080204" pitchFamily="34" charset="-128"/>
              </a:rPr>
              <a:t> </a:t>
            </a:r>
            <a:r>
              <a:rPr lang="en-CA" altLang="en-US" sz="1600" u="sng" dirty="0">
                <a:ea typeface="ＭＳ Ｐゴシック" panose="020B0600070205080204" pitchFamily="34" charset="-128"/>
              </a:rPr>
              <a:t>Urethra</a:t>
            </a:r>
          </a:p>
          <a:p>
            <a:pPr lvl="1" eaLnBrk="1" hangingPunct="1">
              <a:buFontTx/>
              <a:buChar char="-"/>
            </a:pPr>
            <a:r>
              <a:rPr lang="en-CA" altLang="en-US" sz="1400" dirty="0">
                <a:ea typeface="ＭＳ Ｐゴシック" panose="020B0600070205080204" pitchFamily="34" charset="-128"/>
              </a:rPr>
              <a:t>the tube through which urine and semen leaves the boy’s body</a:t>
            </a:r>
          </a:p>
          <a:p>
            <a:pPr eaLnBrk="1" hangingPunct="1">
              <a:buFont typeface="Arial" panose="020B0604020202020204" pitchFamily="34" charset="0"/>
              <a:buNone/>
            </a:pPr>
            <a:r>
              <a:rPr lang="en-CA" altLang="en-US" sz="1600" u="sng" dirty="0">
                <a:ea typeface="ＭＳ Ｐゴシック" panose="020B0600070205080204" pitchFamily="34" charset="-128"/>
              </a:rPr>
              <a:t>Penis </a:t>
            </a:r>
          </a:p>
          <a:p>
            <a:pPr lvl="1" eaLnBrk="1" hangingPunct="1">
              <a:buFontTx/>
              <a:buChar char="-"/>
            </a:pPr>
            <a:r>
              <a:rPr lang="en-CA" altLang="en-US" sz="1400" dirty="0">
                <a:ea typeface="ＭＳ Ｐゴシック" panose="020B0600070205080204" pitchFamily="34" charset="-128"/>
              </a:rPr>
              <a:t>tube-like organ that hangs outside the body</a:t>
            </a:r>
          </a:p>
          <a:p>
            <a:pPr lvl="1" eaLnBrk="1" hangingPunct="1">
              <a:buFontTx/>
              <a:buChar char="-"/>
            </a:pPr>
            <a:r>
              <a:rPr lang="en-CA" altLang="en-US" sz="1400" dirty="0">
                <a:ea typeface="ＭＳ Ｐゴシック" panose="020B0600070205080204" pitchFamily="34" charset="-128"/>
              </a:rPr>
              <a:t>come in all sizes and shapes, determined by our genes</a:t>
            </a:r>
          </a:p>
          <a:p>
            <a:pPr eaLnBrk="1" hangingPunct="1">
              <a:buFont typeface="Arial" panose="020B0604020202020204" pitchFamily="34" charset="0"/>
              <a:buNone/>
            </a:pPr>
            <a:r>
              <a:rPr lang="en-CA" altLang="en-US" sz="1600" u="sng" dirty="0">
                <a:ea typeface="ＭＳ Ｐゴシック" panose="020B0600070205080204" pitchFamily="34" charset="-128"/>
              </a:rPr>
              <a:t>Testicles or testes</a:t>
            </a:r>
            <a:endParaRPr lang="en-US" altLang="en-US" sz="1600" dirty="0">
              <a:ea typeface="ＭＳ Ｐゴシック" panose="020B0600070205080204" pitchFamily="34" charset="-128"/>
            </a:endParaRPr>
          </a:p>
          <a:p>
            <a:pPr lvl="1" eaLnBrk="1" hangingPunct="1">
              <a:buFontTx/>
              <a:buChar char="-"/>
            </a:pPr>
            <a:r>
              <a:rPr lang="en-CA" altLang="en-US" sz="1400" dirty="0">
                <a:ea typeface="ＭＳ Ｐゴシック" panose="020B0600070205080204" pitchFamily="34" charset="-128"/>
              </a:rPr>
              <a:t>usually two, one hangs lower</a:t>
            </a:r>
          </a:p>
          <a:p>
            <a:pPr lvl="1" eaLnBrk="1" hangingPunct="1">
              <a:buFontTx/>
              <a:buChar char="-"/>
            </a:pPr>
            <a:r>
              <a:rPr lang="en-CA" altLang="en-US" sz="1400" dirty="0">
                <a:ea typeface="ＭＳ Ｐゴシック" panose="020B0600070205080204" pitchFamily="34" charset="-128"/>
              </a:rPr>
              <a:t>Sometimes called </a:t>
            </a:r>
            <a:r>
              <a:rPr lang="en-CA" altLang="en-US" sz="1400" u="sng" dirty="0">
                <a:ea typeface="ＭＳ Ｐゴシック" panose="020B0600070205080204" pitchFamily="34" charset="-128"/>
              </a:rPr>
              <a:t>balls </a:t>
            </a:r>
            <a:r>
              <a:rPr lang="en-CA" altLang="en-US" sz="1400" dirty="0">
                <a:ea typeface="ＭＳ Ｐゴシック" panose="020B0600070205080204" pitchFamily="34" charset="-128"/>
              </a:rPr>
              <a:t>or </a:t>
            </a:r>
            <a:r>
              <a:rPr lang="en-CA" altLang="en-US" sz="1400" u="sng" dirty="0">
                <a:ea typeface="ＭＳ Ｐゴシック" panose="020B0600070205080204" pitchFamily="34" charset="-128"/>
              </a:rPr>
              <a:t>nuts</a:t>
            </a:r>
            <a:endParaRPr lang="en-US" altLang="en-US" sz="1400" u="sng" dirty="0">
              <a:ea typeface="ＭＳ Ｐゴシック" panose="020B0600070205080204" pitchFamily="34" charset="-128"/>
            </a:endParaRPr>
          </a:p>
          <a:p>
            <a:pPr lvl="1" eaLnBrk="1" hangingPunct="1">
              <a:buFontTx/>
              <a:buChar char="-"/>
            </a:pPr>
            <a:r>
              <a:rPr lang="en-CA" altLang="en-US" sz="1400" dirty="0">
                <a:ea typeface="ＭＳ Ｐゴシック" panose="020B0600070205080204" pitchFamily="34" charset="-128"/>
              </a:rPr>
              <a:t>Where sperm are made</a:t>
            </a:r>
            <a:endParaRPr lang="en-US" altLang="en-US" sz="1400" dirty="0">
              <a:ea typeface="ＭＳ Ｐゴシック" panose="020B0600070205080204" pitchFamily="34" charset="-128"/>
            </a:endParaRPr>
          </a:p>
          <a:p>
            <a:pPr eaLnBrk="1" hangingPunct="1">
              <a:buFont typeface="Arial" panose="020B0604020202020204" pitchFamily="34" charset="0"/>
              <a:buNone/>
            </a:pPr>
            <a:r>
              <a:rPr lang="en-CA" altLang="en-US" sz="1600" u="sng" dirty="0">
                <a:ea typeface="ＭＳ Ｐゴシック" panose="020B0600070205080204" pitchFamily="34" charset="-128"/>
              </a:rPr>
              <a:t>Scrotum</a:t>
            </a:r>
          </a:p>
          <a:p>
            <a:pPr lvl="1" eaLnBrk="1" hangingPunct="1">
              <a:buFontTx/>
              <a:buChar char="-"/>
            </a:pPr>
            <a:r>
              <a:rPr lang="en-CA" altLang="en-US" sz="1400" dirty="0">
                <a:ea typeface="ＭＳ Ｐゴシック" panose="020B0600070205080204" pitchFamily="34" charset="-128"/>
              </a:rPr>
              <a:t>bag of skin that holds testicles</a:t>
            </a:r>
          </a:p>
          <a:p>
            <a:pPr lvl="1" eaLnBrk="1" hangingPunct="1">
              <a:buFontTx/>
              <a:buChar char="-"/>
            </a:pPr>
            <a:r>
              <a:rPr lang="en-CA" altLang="en-US" sz="1400" dirty="0">
                <a:ea typeface="ＭＳ Ｐゴシック" panose="020B0600070205080204" pitchFamily="34" charset="-128"/>
              </a:rPr>
              <a:t>keeps them at right temperature to make sperm, slightly cooler than body’s temperature</a:t>
            </a:r>
            <a:endParaRPr lang="en-US" altLang="en-US" sz="1400" dirty="0">
              <a:ea typeface="ＭＳ Ｐゴシック" panose="020B0600070205080204" pitchFamily="34" charset="-128"/>
            </a:endParaRPr>
          </a:p>
          <a:p>
            <a:pPr lvl="1" eaLnBrk="1" hangingPunct="1">
              <a:buFontTx/>
              <a:buChar char="-"/>
            </a:pPr>
            <a:r>
              <a:rPr lang="en-CA" altLang="en-US" sz="1400" dirty="0">
                <a:ea typeface="ＭＳ Ｐゴシック" panose="020B0600070205080204" pitchFamily="34" charset="-128"/>
              </a:rPr>
              <a:t>gets bigger and baggier and turns a darker colour</a:t>
            </a:r>
          </a:p>
          <a:p>
            <a:pPr eaLnBrk="1" hangingPunct="1">
              <a:buFont typeface="Arial" panose="020B0604020202020204" pitchFamily="34" charset="0"/>
              <a:buNone/>
            </a:pPr>
            <a:r>
              <a:rPr lang="en-CA" altLang="en-US" sz="1600" u="sng" dirty="0">
                <a:ea typeface="ＭＳ Ｐゴシック" panose="020B0600070205080204" pitchFamily="34" charset="-128"/>
              </a:rPr>
              <a:t>Foreskin</a:t>
            </a:r>
          </a:p>
          <a:p>
            <a:pPr lvl="1" eaLnBrk="1" hangingPunct="1">
              <a:buFontTx/>
              <a:buChar char="-"/>
            </a:pPr>
            <a:r>
              <a:rPr lang="en-AU" altLang="en-US" sz="1400" dirty="0">
                <a:ea typeface="ＭＳ Ｐゴシック" panose="020B0600070205080204" pitchFamily="34" charset="-128"/>
              </a:rPr>
              <a:t>Roll of skin covering the end of the penis. </a:t>
            </a:r>
          </a:p>
          <a:p>
            <a:pPr lvl="1" eaLnBrk="1" hangingPunct="1">
              <a:buFontTx/>
              <a:buChar char="-"/>
            </a:pPr>
            <a:r>
              <a:rPr lang="en-CA" altLang="en-US" sz="1400" dirty="0">
                <a:ea typeface="ＭＳ Ｐゴシック" panose="020B0600070205080204" pitchFamily="34" charset="-128"/>
              </a:rPr>
              <a:t>This skin can be removed through the process of circumcision. </a:t>
            </a:r>
          </a:p>
          <a:p>
            <a:pPr marL="0" indent="0">
              <a:buNone/>
            </a:pPr>
            <a:endParaRPr lang="en-US" altLang="en-US" sz="1600" dirty="0">
              <a:ea typeface="ＭＳ Ｐゴシック" panose="020B0600070205080204" pitchFamily="34" charset="-128"/>
            </a:endParaRPr>
          </a:p>
        </p:txBody>
      </p:sp>
      <p:pic>
        <p:nvPicPr>
          <p:cNvPr id="19460" name="Picture 2" descr="C:\Documents and Settings\mdynie\Desktop\Puberty PPT for Next Wed\boys-pics\genitalia_side.gif">
            <a:extLst>
              <a:ext uri="{FF2B5EF4-FFF2-40B4-BE49-F238E27FC236}">
                <a16:creationId xmlns:a16="http://schemas.microsoft.com/office/drawing/2014/main" id="{023499BC-C046-AB4D-9735-BA425E85C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26" y="1766644"/>
            <a:ext cx="4575314" cy="469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89FD8D6C-8AA2-CA4C-B3AB-E840BF6ABF20}"/>
              </a:ext>
            </a:extLst>
          </p:cNvPr>
          <p:cNvCxnSpPr>
            <a:cxnSpLocks/>
          </p:cNvCxnSpPr>
          <p:nvPr/>
        </p:nvCxnSpPr>
        <p:spPr>
          <a:xfrm flipH="1">
            <a:off x="4495799" y="1539657"/>
            <a:ext cx="1242392" cy="279104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4604150-FA16-8A46-8DFF-FC5BA7555A54}"/>
              </a:ext>
            </a:extLst>
          </p:cNvPr>
          <p:cNvCxnSpPr>
            <a:cxnSpLocks/>
          </p:cNvCxnSpPr>
          <p:nvPr/>
        </p:nvCxnSpPr>
        <p:spPr>
          <a:xfrm flipH="1">
            <a:off x="4863548" y="2266122"/>
            <a:ext cx="874643" cy="1962976"/>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E54DD8-CAB2-0E4E-B134-564CC5E25C34}"/>
              </a:ext>
            </a:extLst>
          </p:cNvPr>
          <p:cNvCxnSpPr>
            <a:cxnSpLocks/>
          </p:cNvCxnSpPr>
          <p:nvPr/>
        </p:nvCxnSpPr>
        <p:spPr>
          <a:xfrm flipH="1">
            <a:off x="4483099" y="4330700"/>
            <a:ext cx="1574801" cy="113029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0D95F8D-D1DD-6044-8A8E-032A507B7244}"/>
              </a:ext>
            </a:extLst>
          </p:cNvPr>
          <p:cNvCxnSpPr>
            <a:cxnSpLocks/>
          </p:cNvCxnSpPr>
          <p:nvPr/>
        </p:nvCxnSpPr>
        <p:spPr>
          <a:xfrm flipH="1">
            <a:off x="4176090" y="3207026"/>
            <a:ext cx="1881810" cy="208591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 name="Straight Arrow Connector 1">
            <a:extLst>
              <a:ext uri="{FF2B5EF4-FFF2-40B4-BE49-F238E27FC236}">
                <a16:creationId xmlns:a16="http://schemas.microsoft.com/office/drawing/2014/main" id="{B3B9C54F-CC42-AD00-9D83-0A6D9D55E49C}"/>
              </a:ext>
            </a:extLst>
          </p:cNvPr>
          <p:cNvCxnSpPr>
            <a:cxnSpLocks/>
          </p:cNvCxnSpPr>
          <p:nvPr/>
        </p:nvCxnSpPr>
        <p:spPr>
          <a:xfrm flipH="1" flipV="1">
            <a:off x="4969565" y="5397499"/>
            <a:ext cx="681384" cy="29048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802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ADF8-4672-2ABD-92C5-10FD2091AF9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548B89D-CF2D-300C-0CE6-AB6A27F492D5}"/>
              </a:ext>
            </a:extLst>
          </p:cNvPr>
          <p:cNvPicPr>
            <a:picLocks noGrp="1" noChangeAspect="1"/>
          </p:cNvPicPr>
          <p:nvPr>
            <p:ph idx="1"/>
          </p:nvPr>
        </p:nvPicPr>
        <p:blipFill>
          <a:blip r:embed="rId3"/>
          <a:stretch>
            <a:fillRect/>
          </a:stretch>
        </p:blipFill>
        <p:spPr>
          <a:xfrm>
            <a:off x="16797" y="-58993"/>
            <a:ext cx="7044702" cy="3628103"/>
          </a:xfrm>
          <a:prstGeom prst="rect">
            <a:avLst/>
          </a:prstGeom>
        </p:spPr>
      </p:pic>
      <p:pic>
        <p:nvPicPr>
          <p:cNvPr id="4" name="Picture 3">
            <a:extLst>
              <a:ext uri="{FF2B5EF4-FFF2-40B4-BE49-F238E27FC236}">
                <a16:creationId xmlns:a16="http://schemas.microsoft.com/office/drawing/2014/main" id="{6F50402E-F7A1-7CA6-401A-3FD23C5C776B}"/>
              </a:ext>
            </a:extLst>
          </p:cNvPr>
          <p:cNvPicPr>
            <a:picLocks noChangeAspect="1"/>
          </p:cNvPicPr>
          <p:nvPr/>
        </p:nvPicPr>
        <p:blipFill rotWithShape="1">
          <a:blip r:embed="rId4"/>
          <a:srcRect l="7361" t="4101" r="16893" b="3064"/>
          <a:stretch/>
        </p:blipFill>
        <p:spPr>
          <a:xfrm>
            <a:off x="5707626" y="2026463"/>
            <a:ext cx="6135328" cy="4862289"/>
          </a:xfrm>
          <a:prstGeom prst="rect">
            <a:avLst/>
          </a:prstGeom>
        </p:spPr>
      </p:pic>
    </p:spTree>
    <p:extLst>
      <p:ext uri="{BB962C8B-B14F-4D97-AF65-F5344CB8AC3E}">
        <p14:creationId xmlns:p14="http://schemas.microsoft.com/office/powerpoint/2010/main" val="28545600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11DD-C288-EDDA-6EDF-322ECA124B7A}"/>
              </a:ext>
            </a:extLst>
          </p:cNvPr>
          <p:cNvSpPr>
            <a:spLocks noGrp="1"/>
          </p:cNvSpPr>
          <p:nvPr>
            <p:ph type="title"/>
          </p:nvPr>
        </p:nvSpPr>
        <p:spPr>
          <a:xfrm>
            <a:off x="1251678" y="382385"/>
            <a:ext cx="10635522" cy="1492132"/>
          </a:xfrm>
        </p:spPr>
        <p:txBody>
          <a:bodyPr>
            <a:normAutofit fontScale="90000"/>
          </a:bodyPr>
          <a:lstStyle/>
          <a:p>
            <a:r>
              <a:rPr lang="en-US" dirty="0"/>
              <a:t>Activity 2: Research Walk – </a:t>
            </a:r>
            <a:br>
              <a:rPr lang="en-US" dirty="0"/>
            </a:br>
            <a:r>
              <a:rPr lang="en-US" dirty="0"/>
              <a:t>Male Reproductive system </a:t>
            </a:r>
            <a:r>
              <a:rPr lang="en-AU" sz="5400" b="1" dirty="0">
                <a:solidFill>
                  <a:schemeClr val="tx1"/>
                </a:solidFill>
              </a:rPr>
              <a:t>(pg.74-75)</a:t>
            </a:r>
            <a:endParaRPr lang="en-US" dirty="0"/>
          </a:p>
        </p:txBody>
      </p:sp>
      <p:sp>
        <p:nvSpPr>
          <p:cNvPr id="3" name="Content Placeholder 2">
            <a:extLst>
              <a:ext uri="{FF2B5EF4-FFF2-40B4-BE49-F238E27FC236}">
                <a16:creationId xmlns:a16="http://schemas.microsoft.com/office/drawing/2014/main" id="{B5328EAC-01C7-0440-4F61-F1B16C649BDB}"/>
              </a:ext>
            </a:extLst>
          </p:cNvPr>
          <p:cNvSpPr>
            <a:spLocks noGrp="1"/>
          </p:cNvSpPr>
          <p:nvPr>
            <p:ph idx="1"/>
          </p:nvPr>
        </p:nvSpPr>
        <p:spPr>
          <a:xfrm>
            <a:off x="1251678" y="1953568"/>
            <a:ext cx="10178322" cy="3593591"/>
          </a:xfrm>
        </p:spPr>
        <p:txBody>
          <a:bodyPr/>
          <a:lstStyle/>
          <a:p>
            <a:r>
              <a:rPr lang="en-US" dirty="0"/>
              <a:t>Around the room are different posters with information about </a:t>
            </a:r>
            <a:br>
              <a:rPr lang="en-US" dirty="0"/>
            </a:br>
            <a:r>
              <a:rPr lang="en-US" dirty="0"/>
              <a:t>puberty and the male reproductive system. </a:t>
            </a:r>
            <a:endParaRPr lang="en-US" dirty="0">
              <a:highlight>
                <a:srgbClr val="FFFF00"/>
              </a:highlight>
            </a:endParaRPr>
          </a:p>
          <a:p>
            <a:r>
              <a:rPr lang="en-US" dirty="0"/>
              <a:t>Walk around the class and use each poster to help you answer </a:t>
            </a:r>
            <a:br>
              <a:rPr lang="en-US" dirty="0"/>
            </a:br>
            <a:r>
              <a:rPr lang="en-US" dirty="0"/>
              <a:t>the relevant questions. </a:t>
            </a:r>
          </a:p>
          <a:p>
            <a:r>
              <a:rPr lang="en-US" dirty="0"/>
              <a:t>You have 20 minutes.</a:t>
            </a:r>
          </a:p>
          <a:p>
            <a:endParaRPr lang="en-US" dirty="0">
              <a:highlight>
                <a:srgbClr val="FFFF00"/>
              </a:highlight>
            </a:endParaRPr>
          </a:p>
          <a:p>
            <a:endParaRPr lang="en-US" dirty="0">
              <a:highlight>
                <a:srgbClr val="FFFF00"/>
              </a:highlight>
            </a:endParaRPr>
          </a:p>
        </p:txBody>
      </p:sp>
      <p:pic>
        <p:nvPicPr>
          <p:cNvPr id="4" name="Picture 3" descr="Puberty in Numbers: Everything you need to know about growing up by Liz  Flavell - Books - Hachette Australia">
            <a:extLst>
              <a:ext uri="{FF2B5EF4-FFF2-40B4-BE49-F238E27FC236}">
                <a16:creationId xmlns:a16="http://schemas.microsoft.com/office/drawing/2014/main" id="{B1295CC1-4F64-CF90-4750-D977F4E352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1678" y="4683534"/>
            <a:ext cx="3130714" cy="2063993"/>
          </a:xfrm>
          <a:prstGeom prst="rect">
            <a:avLst/>
          </a:prstGeom>
          <a:noFill/>
          <a:ln w="38100">
            <a:solidFill>
              <a:srgbClr val="0070C0"/>
            </a:solidFill>
          </a:ln>
        </p:spPr>
      </p:pic>
      <p:pic>
        <p:nvPicPr>
          <p:cNvPr id="5" name="Picture 4" descr="Text&#10;&#10;Description automatically generated">
            <a:extLst>
              <a:ext uri="{FF2B5EF4-FFF2-40B4-BE49-F238E27FC236}">
                <a16:creationId xmlns:a16="http://schemas.microsoft.com/office/drawing/2014/main" id="{5357DE41-7792-087B-57BE-5742794E1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560" y="2455785"/>
            <a:ext cx="2540201" cy="3612468"/>
          </a:xfrm>
          <a:prstGeom prst="rect">
            <a:avLst/>
          </a:prstGeom>
          <a:ln w="38100">
            <a:solidFill>
              <a:srgbClr val="0070C0"/>
            </a:solidFill>
          </a:ln>
        </p:spPr>
      </p:pic>
      <p:pic>
        <p:nvPicPr>
          <p:cNvPr id="6" name="Picture 5" descr="Buy The Boys&amp;#39; Guide to Growing Up Book Online at Low Prices in India | The  Boys&amp;#39; Guide to Growing Up Reviews &amp;amp; Ratings - Amazon.in">
            <a:extLst>
              <a:ext uri="{FF2B5EF4-FFF2-40B4-BE49-F238E27FC236}">
                <a16:creationId xmlns:a16="http://schemas.microsoft.com/office/drawing/2014/main" id="{A2E408DB-9C7C-4EFE-C8E0-7E39EDC81B0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1968" y="4293877"/>
            <a:ext cx="3130714" cy="2148298"/>
          </a:xfrm>
          <a:prstGeom prst="rect">
            <a:avLst/>
          </a:prstGeom>
          <a:noFill/>
          <a:ln w="38100">
            <a:solidFill>
              <a:srgbClr val="0070C0"/>
            </a:solidFill>
          </a:ln>
        </p:spPr>
      </p:pic>
      <p:pic>
        <p:nvPicPr>
          <p:cNvPr id="7" name="Picture 6" descr="Calendar&#10;&#10;Description automatically generated with medium confidence">
            <a:extLst>
              <a:ext uri="{FF2B5EF4-FFF2-40B4-BE49-F238E27FC236}">
                <a16:creationId xmlns:a16="http://schemas.microsoft.com/office/drawing/2014/main" id="{A869299F-4629-13A1-E4A9-4FBEF79469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7684" y="4009527"/>
            <a:ext cx="2792819" cy="2716998"/>
          </a:xfrm>
          <a:prstGeom prst="rect">
            <a:avLst/>
          </a:prstGeom>
          <a:ln w="38100">
            <a:solidFill>
              <a:srgbClr val="0070C0"/>
            </a:solidFill>
          </a:ln>
        </p:spPr>
      </p:pic>
      <p:pic>
        <p:nvPicPr>
          <p:cNvPr id="8" name="Picture 7" descr="Sperm production to ejaculation">
            <a:extLst>
              <a:ext uri="{FF2B5EF4-FFF2-40B4-BE49-F238E27FC236}">
                <a16:creationId xmlns:a16="http://schemas.microsoft.com/office/drawing/2014/main" id="{866A4C6D-F2FE-7E07-2F34-37CFD05BA5F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31902" y="4364164"/>
            <a:ext cx="3390324" cy="2260216"/>
          </a:xfrm>
          <a:prstGeom prst="rect">
            <a:avLst/>
          </a:prstGeom>
          <a:noFill/>
          <a:ln w="38100">
            <a:solidFill>
              <a:srgbClr val="0070C0"/>
            </a:solidFill>
          </a:ln>
        </p:spPr>
      </p:pic>
    </p:spTree>
    <p:extLst>
      <p:ext uri="{BB962C8B-B14F-4D97-AF65-F5344CB8AC3E}">
        <p14:creationId xmlns:p14="http://schemas.microsoft.com/office/powerpoint/2010/main" val="34657829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75D2-89E2-D502-9209-56297A49EE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6C6B28-8EC4-937C-AB61-65C2492946B0}"/>
              </a:ext>
            </a:extLst>
          </p:cNvPr>
          <p:cNvSpPr>
            <a:spLocks noGrp="1"/>
          </p:cNvSpPr>
          <p:nvPr>
            <p:ph idx="1"/>
          </p:nvPr>
        </p:nvSpPr>
        <p:spPr/>
        <p:txBody>
          <a:bodyPr/>
          <a:lstStyle/>
          <a:p>
            <a:endParaRPr lang="en-US"/>
          </a:p>
        </p:txBody>
      </p:sp>
      <p:pic>
        <p:nvPicPr>
          <p:cNvPr id="4" name="Picture 3" descr="Sperm production to ejaculation">
            <a:extLst>
              <a:ext uri="{FF2B5EF4-FFF2-40B4-BE49-F238E27FC236}">
                <a16:creationId xmlns:a16="http://schemas.microsoft.com/office/drawing/2014/main" id="{F4A4BE51-FE38-84BE-37EC-AFB621F4F8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399" y="1"/>
            <a:ext cx="11052313" cy="6858000"/>
          </a:xfrm>
          <a:prstGeom prst="rect">
            <a:avLst/>
          </a:prstGeom>
          <a:noFill/>
          <a:ln w="38100">
            <a:noFill/>
          </a:ln>
        </p:spPr>
      </p:pic>
    </p:spTree>
    <p:extLst>
      <p:ext uri="{BB962C8B-B14F-4D97-AF65-F5344CB8AC3E}">
        <p14:creationId xmlns:p14="http://schemas.microsoft.com/office/powerpoint/2010/main" val="40897313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C39B-AAA3-5167-534A-B9F81D943B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1EAC2E-1280-89F1-60CB-076C0C9FDFAD}"/>
              </a:ext>
            </a:extLst>
          </p:cNvPr>
          <p:cNvSpPr>
            <a:spLocks noGrp="1"/>
          </p:cNvSpPr>
          <p:nvPr>
            <p:ph idx="1"/>
          </p:nvPr>
        </p:nvSpPr>
        <p:spPr/>
        <p:txBody>
          <a:bodyPr/>
          <a:lstStyle/>
          <a:p>
            <a:endParaRPr lang="en-US"/>
          </a:p>
        </p:txBody>
      </p:sp>
      <p:pic>
        <p:nvPicPr>
          <p:cNvPr id="4" name="Picture 3" descr="Calendar&#10;&#10;Description automatically generated with medium confidence">
            <a:extLst>
              <a:ext uri="{FF2B5EF4-FFF2-40B4-BE49-F238E27FC236}">
                <a16:creationId xmlns:a16="http://schemas.microsoft.com/office/drawing/2014/main" id="{F14D2C8B-0A61-58E2-AC2F-4DAFDC913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74" y="48913"/>
            <a:ext cx="8077852" cy="6760174"/>
          </a:xfrm>
          <a:prstGeom prst="rect">
            <a:avLst/>
          </a:prstGeom>
          <a:ln w="38100">
            <a:noFill/>
          </a:ln>
        </p:spPr>
      </p:pic>
      <p:sp>
        <p:nvSpPr>
          <p:cNvPr id="5" name="Rectangle 4">
            <a:extLst>
              <a:ext uri="{FF2B5EF4-FFF2-40B4-BE49-F238E27FC236}">
                <a16:creationId xmlns:a16="http://schemas.microsoft.com/office/drawing/2014/main" id="{17DE1915-8EB0-1674-2A8E-709C655F5828}"/>
              </a:ext>
            </a:extLst>
          </p:cNvPr>
          <p:cNvSpPr/>
          <p:nvPr/>
        </p:nvSpPr>
        <p:spPr>
          <a:xfrm>
            <a:off x="2544417" y="768626"/>
            <a:ext cx="3286540" cy="12722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8E09561-6FFA-BF7A-AB18-6113ECD5F2EA}"/>
              </a:ext>
            </a:extLst>
          </p:cNvPr>
          <p:cNvSpPr/>
          <p:nvPr/>
        </p:nvSpPr>
        <p:spPr>
          <a:xfrm>
            <a:off x="6318300" y="808050"/>
            <a:ext cx="3286540" cy="12722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8A52B99-779C-DC74-0C51-1ACBC79D69DC}"/>
              </a:ext>
            </a:extLst>
          </p:cNvPr>
          <p:cNvSpPr/>
          <p:nvPr/>
        </p:nvSpPr>
        <p:spPr>
          <a:xfrm>
            <a:off x="6318300" y="3014537"/>
            <a:ext cx="3286540" cy="12722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5FF77E-3142-D414-194C-CBA788D19ADE}"/>
              </a:ext>
            </a:extLst>
          </p:cNvPr>
          <p:cNvSpPr/>
          <p:nvPr/>
        </p:nvSpPr>
        <p:spPr>
          <a:xfrm>
            <a:off x="2544417" y="3127513"/>
            <a:ext cx="3286540" cy="1159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78697EE-C9BC-FB4F-2137-3802EB6A15BD}"/>
              </a:ext>
            </a:extLst>
          </p:cNvPr>
          <p:cNvSpPr/>
          <p:nvPr/>
        </p:nvSpPr>
        <p:spPr>
          <a:xfrm>
            <a:off x="2544417" y="5275980"/>
            <a:ext cx="3286540" cy="1199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E007B5-A4D5-6C8C-9DC6-4D39DA7E67FD}"/>
              </a:ext>
            </a:extLst>
          </p:cNvPr>
          <p:cNvSpPr/>
          <p:nvPr/>
        </p:nvSpPr>
        <p:spPr>
          <a:xfrm>
            <a:off x="6318300" y="5144704"/>
            <a:ext cx="3286540" cy="13309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06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5"/>
                                        </p:tgtEl>
                                        <p:attrNameLst>
                                          <p:attrName>ppt_y</p:attrName>
                                        </p:attrNameLst>
                                      </p:cBhvr>
                                      <p:tavLst>
                                        <p:tav tm="0">
                                          <p:val>
                                            <p:strVal val="#ppt_y"/>
                                          </p:val>
                                        </p:tav>
                                        <p:tav tm="100000">
                                          <p:val>
                                            <p:strVal val="#ppt_y+#ppt_h*1.125000"/>
                                          </p:val>
                                        </p:tav>
                                      </p:tavLst>
                                    </p:anim>
                                    <p:animEffect transition="out" filter="wipe(down)">
                                      <p:cBhvr>
                                        <p:cTn id="7" dur="500"/>
                                        <p:tgtEl>
                                          <p:spTgt spid="5"/>
                                        </p:tgtEl>
                                      </p:cBhvr>
                                    </p:animEffect>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0" nodeType="clickEffect">
                                  <p:stCondLst>
                                    <p:cond delay="0"/>
                                  </p:stCondLst>
                                  <p:childTnLst>
                                    <p:anim calcmode="lin" valueType="num">
                                      <p:cBhvr additive="base">
                                        <p:cTn id="12" dur="500"/>
                                        <p:tgtEl>
                                          <p:spTgt spid="6"/>
                                        </p:tgtEl>
                                        <p:attrNameLst>
                                          <p:attrName>ppt_y</p:attrName>
                                        </p:attrNameLst>
                                      </p:cBhvr>
                                      <p:tavLst>
                                        <p:tav tm="0">
                                          <p:val>
                                            <p:strVal val="#ppt_y"/>
                                          </p:val>
                                        </p:tav>
                                        <p:tav tm="100000">
                                          <p:val>
                                            <p:strVal val="#ppt_y+#ppt_h*1.125000"/>
                                          </p:val>
                                        </p:tav>
                                      </p:tavLst>
                                    </p:anim>
                                    <p:animEffect transition="out" filter="wipe(down)">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grpId="0" nodeType="clickEffect">
                                  <p:stCondLst>
                                    <p:cond delay="0"/>
                                  </p:stCondLst>
                                  <p:childTnLst>
                                    <p:anim calcmode="lin" valueType="num">
                                      <p:cBhvr additive="base">
                                        <p:cTn id="18" dur="500"/>
                                        <p:tgtEl>
                                          <p:spTgt spid="8"/>
                                        </p:tgtEl>
                                        <p:attrNameLst>
                                          <p:attrName>ppt_y</p:attrName>
                                        </p:attrNameLst>
                                      </p:cBhvr>
                                      <p:tavLst>
                                        <p:tav tm="0">
                                          <p:val>
                                            <p:strVal val="#ppt_y"/>
                                          </p:val>
                                        </p:tav>
                                        <p:tav tm="100000">
                                          <p:val>
                                            <p:strVal val="#ppt_y+#ppt_h*1.125000"/>
                                          </p:val>
                                        </p:tav>
                                      </p:tavLst>
                                    </p:anim>
                                    <p:animEffect transition="out" filter="wipe(down)">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grpId="0" nodeType="clickEffect">
                                  <p:stCondLst>
                                    <p:cond delay="0"/>
                                  </p:stCondLst>
                                  <p:childTnLst>
                                    <p:anim calcmode="lin" valueType="num">
                                      <p:cBhvr additive="base">
                                        <p:cTn id="24" dur="500"/>
                                        <p:tgtEl>
                                          <p:spTgt spid="7"/>
                                        </p:tgtEl>
                                        <p:attrNameLst>
                                          <p:attrName>ppt_y</p:attrName>
                                        </p:attrNameLst>
                                      </p:cBhvr>
                                      <p:tavLst>
                                        <p:tav tm="0">
                                          <p:val>
                                            <p:strVal val="#ppt_y"/>
                                          </p:val>
                                        </p:tav>
                                        <p:tav tm="100000">
                                          <p:val>
                                            <p:strVal val="#ppt_y+#ppt_h*1.125000"/>
                                          </p:val>
                                        </p:tav>
                                      </p:tavLst>
                                    </p:anim>
                                    <p:animEffect transition="out" filter="wipe(down)">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0" nodeType="clickEffect">
                                  <p:stCondLst>
                                    <p:cond delay="0"/>
                                  </p:stCondLst>
                                  <p:childTnLst>
                                    <p:anim calcmode="lin" valueType="num">
                                      <p:cBhvr additive="base">
                                        <p:cTn id="30" dur="500"/>
                                        <p:tgtEl>
                                          <p:spTgt spid="9"/>
                                        </p:tgtEl>
                                        <p:attrNameLst>
                                          <p:attrName>ppt_y</p:attrName>
                                        </p:attrNameLst>
                                      </p:cBhvr>
                                      <p:tavLst>
                                        <p:tav tm="0">
                                          <p:val>
                                            <p:strVal val="#ppt_y"/>
                                          </p:val>
                                        </p:tav>
                                        <p:tav tm="100000">
                                          <p:val>
                                            <p:strVal val="#ppt_y+#ppt_h*1.125000"/>
                                          </p:val>
                                        </p:tav>
                                      </p:tavLst>
                                    </p:anim>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2" presetClass="exit" presetSubtype="4" fill="hold" grpId="0" nodeType="clickEffect">
                                  <p:stCondLst>
                                    <p:cond delay="0"/>
                                  </p:stCondLst>
                                  <p:childTnLst>
                                    <p:anim calcmode="lin" valueType="num">
                                      <p:cBhvr additive="base">
                                        <p:cTn id="36" dur="500"/>
                                        <p:tgtEl>
                                          <p:spTgt spid="10"/>
                                        </p:tgtEl>
                                        <p:attrNameLst>
                                          <p:attrName>ppt_y</p:attrName>
                                        </p:attrNameLst>
                                      </p:cBhvr>
                                      <p:tavLst>
                                        <p:tav tm="0">
                                          <p:val>
                                            <p:strVal val="#ppt_y"/>
                                          </p:val>
                                        </p:tav>
                                        <p:tav tm="100000">
                                          <p:val>
                                            <p:strVal val="#ppt_y+#ppt_h*1.125000"/>
                                          </p:val>
                                        </p:tav>
                                      </p:tavLst>
                                    </p:anim>
                                    <p:animEffect transition="out" filter="wipe(down)">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A011-FD45-FA63-24A6-02FE24C642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4709B0-DB98-3B92-620F-18E63FC765A7}"/>
              </a:ext>
            </a:extLst>
          </p:cNvPr>
          <p:cNvSpPr>
            <a:spLocks noGrp="1"/>
          </p:cNvSpPr>
          <p:nvPr>
            <p:ph idx="1"/>
          </p:nvPr>
        </p:nvSpPr>
        <p:spPr/>
        <p:txBody>
          <a:bodyPr/>
          <a:lstStyle/>
          <a:p>
            <a:endParaRPr lang="en-US"/>
          </a:p>
        </p:txBody>
      </p:sp>
      <p:pic>
        <p:nvPicPr>
          <p:cNvPr id="4" name="Picture 3" descr="Buy The Boys&amp;#39; Guide to Growing Up Book Online at Low Prices in India | The  Boys&amp;#39; Guide to Growing Up Reviews &amp;amp; Ratings - Amazon.in">
            <a:extLst>
              <a:ext uri="{FF2B5EF4-FFF2-40B4-BE49-F238E27FC236}">
                <a16:creationId xmlns:a16="http://schemas.microsoft.com/office/drawing/2014/main" id="{DBB3A846-E2CA-A341-04F7-92095C489D6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7896" y="0"/>
            <a:ext cx="11025808" cy="6857999"/>
          </a:xfrm>
          <a:prstGeom prst="rect">
            <a:avLst/>
          </a:prstGeom>
          <a:noFill/>
          <a:ln w="38100">
            <a:noFill/>
          </a:ln>
        </p:spPr>
      </p:pic>
    </p:spTree>
    <p:extLst>
      <p:ext uri="{BB962C8B-B14F-4D97-AF65-F5344CB8AC3E}">
        <p14:creationId xmlns:p14="http://schemas.microsoft.com/office/powerpoint/2010/main" val="1758338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3FA4-4305-54C5-90C6-6A8BEEDFD1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A2987E-E250-A2F2-01B0-53023F9B009B}"/>
              </a:ext>
            </a:extLst>
          </p:cNvPr>
          <p:cNvSpPr>
            <a:spLocks noGrp="1"/>
          </p:cNvSpPr>
          <p:nvPr>
            <p:ph idx="1"/>
          </p:nvPr>
        </p:nvSpPr>
        <p:spPr>
          <a:xfrm>
            <a:off x="1251678" y="1874517"/>
            <a:ext cx="4564976" cy="4407013"/>
          </a:xfrm>
        </p:spPr>
        <p:txBody>
          <a:bodyPr>
            <a:normAutofit/>
          </a:bodyPr>
          <a:lstStyle/>
          <a:p>
            <a:r>
              <a:rPr lang="en-US" dirty="0"/>
              <a:t>Males and females can both be sexually aroused, and both can orgasm.</a:t>
            </a:r>
          </a:p>
          <a:p>
            <a:endParaRPr lang="en-US" dirty="0"/>
          </a:p>
          <a:p>
            <a:r>
              <a:rPr lang="en-US" dirty="0"/>
              <a:t>Masturbation is the term used to describe the stimulation of one's own genitals.  </a:t>
            </a:r>
          </a:p>
          <a:p>
            <a:endParaRPr lang="en-US" dirty="0"/>
          </a:p>
          <a:p>
            <a:r>
              <a:rPr lang="en-US" dirty="0"/>
              <a:t>For reproduction to be able to occur  through sexual intercourse, an erection needs to happen. </a:t>
            </a:r>
          </a:p>
        </p:txBody>
      </p:sp>
      <p:pic>
        <p:nvPicPr>
          <p:cNvPr id="4" name="Picture 3" descr="Text&#10;&#10;Description automatically generated">
            <a:extLst>
              <a:ext uri="{FF2B5EF4-FFF2-40B4-BE49-F238E27FC236}">
                <a16:creationId xmlns:a16="http://schemas.microsoft.com/office/drawing/2014/main" id="{37147A8C-9FD4-34BB-5DD5-627302689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654" y="0"/>
            <a:ext cx="6077825" cy="6858000"/>
          </a:xfrm>
          <a:prstGeom prst="rect">
            <a:avLst/>
          </a:prstGeom>
          <a:ln w="38100">
            <a:noFill/>
          </a:ln>
        </p:spPr>
      </p:pic>
    </p:spTree>
    <p:extLst>
      <p:ext uri="{BB962C8B-B14F-4D97-AF65-F5344CB8AC3E}">
        <p14:creationId xmlns:p14="http://schemas.microsoft.com/office/powerpoint/2010/main" val="1071665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B8FE-F30D-6A13-F418-0B1F8E07C5A5}"/>
              </a:ext>
            </a:extLst>
          </p:cNvPr>
          <p:cNvSpPr>
            <a:spLocks noGrp="1"/>
          </p:cNvSpPr>
          <p:nvPr>
            <p:ph type="title"/>
          </p:nvPr>
        </p:nvSpPr>
        <p:spPr/>
        <p:txBody>
          <a:bodyPr/>
          <a:lstStyle/>
          <a:p>
            <a:r>
              <a:rPr lang="en-US" dirty="0"/>
              <a:t>Hook #2: Give one, get one </a:t>
            </a:r>
            <a:r>
              <a:rPr lang="en-AU" sz="4800" b="1" dirty="0">
                <a:solidFill>
                  <a:schemeClr val="tx1"/>
                </a:solidFill>
              </a:rPr>
              <a:t>(pg.37)</a:t>
            </a:r>
            <a:endParaRPr lang="en-US" dirty="0"/>
          </a:p>
        </p:txBody>
      </p:sp>
      <p:sp>
        <p:nvSpPr>
          <p:cNvPr id="3" name="Content Placeholder 2">
            <a:extLst>
              <a:ext uri="{FF2B5EF4-FFF2-40B4-BE49-F238E27FC236}">
                <a16:creationId xmlns:a16="http://schemas.microsoft.com/office/drawing/2014/main" id="{05F5CDFB-637B-7A1E-FC33-E5EFF10FF220}"/>
              </a:ext>
            </a:extLst>
          </p:cNvPr>
          <p:cNvSpPr>
            <a:spLocks noGrp="1"/>
          </p:cNvSpPr>
          <p:nvPr>
            <p:ph idx="1"/>
          </p:nvPr>
        </p:nvSpPr>
        <p:spPr>
          <a:xfrm>
            <a:off x="1251678" y="1874517"/>
            <a:ext cx="10178322" cy="4383408"/>
          </a:xfrm>
        </p:spPr>
        <p:txBody>
          <a:bodyPr>
            <a:normAutofit lnSpcReduction="10000"/>
          </a:bodyPr>
          <a:lstStyle/>
          <a:p>
            <a:r>
              <a:rPr lang="en-US" sz="2800" dirty="0"/>
              <a:t>Now you have your brainstorm of 10 ideas move around the classroom and talk to others. Give them one of your </a:t>
            </a:r>
            <a:br>
              <a:rPr lang="en-US" sz="2800" dirty="0"/>
            </a:br>
            <a:r>
              <a:rPr lang="en-US" sz="2800" dirty="0"/>
              <a:t>answers and get one of theirs in return.</a:t>
            </a:r>
          </a:p>
          <a:p>
            <a:pPr marL="457200" indent="-457200">
              <a:buFont typeface="+mj-lt"/>
              <a:buAutoNum type="arabicPeriod"/>
            </a:pPr>
            <a:endParaRPr lang="en-US" sz="2400" dirty="0"/>
          </a:p>
          <a:p>
            <a:r>
              <a:rPr lang="en-US" sz="2800" dirty="0"/>
              <a:t>Sit down again when you have added </a:t>
            </a:r>
            <a:br>
              <a:rPr lang="en-US" sz="2800" dirty="0"/>
            </a:br>
            <a:r>
              <a:rPr lang="en-US" sz="2800" dirty="0"/>
              <a:t>10 new puberty ideas to your list </a:t>
            </a:r>
            <a:br>
              <a:rPr lang="en-US" sz="2800" dirty="0"/>
            </a:br>
            <a:r>
              <a:rPr lang="en-US" sz="2800" dirty="0"/>
              <a:t>(or have 20 in total).</a:t>
            </a:r>
          </a:p>
          <a:p>
            <a:endParaRPr lang="en-US" sz="2800" dirty="0"/>
          </a:p>
          <a:p>
            <a:r>
              <a:rPr lang="en-US" sz="2800" dirty="0"/>
              <a:t>You have 3 minutes.</a:t>
            </a:r>
            <a:endParaRPr lang="en-AU" sz="2800" dirty="0"/>
          </a:p>
          <a:p>
            <a:endParaRPr lang="en-US" dirty="0"/>
          </a:p>
        </p:txBody>
      </p:sp>
      <p:pic>
        <p:nvPicPr>
          <p:cNvPr id="5" name="Picture 2" descr="Give One. Get One – EAL in the Daylight">
            <a:extLst>
              <a:ext uri="{FF2B5EF4-FFF2-40B4-BE49-F238E27FC236}">
                <a16:creationId xmlns:a16="http://schemas.microsoft.com/office/drawing/2014/main" id="{31DAE228-A521-076E-05E2-A0A8C43CAF7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6875" b="94583" l="10000" r="90000">
                        <a14:foregroundMark x1="37031" y1="24792" x2="45313" y2="12708"/>
                        <a14:foregroundMark x1="45313" y1="12708" x2="50938" y2="8542"/>
                        <a14:foregroundMark x1="50938" y1="8542" x2="60156" y2="7083"/>
                        <a14:foregroundMark x1="40469" y1="86667" x2="52812" y2="90417"/>
                        <a14:foregroundMark x1="52812" y1="90417" x2="58594" y2="93750"/>
                        <a14:foregroundMark x1="58594" y1="93750" x2="64063" y2="90417"/>
                        <a14:foregroundMark x1="64063" y1="90417" x2="65000" y2="88542"/>
                        <a14:foregroundMark x1="50000" y1="94167" x2="56250" y2="94583"/>
                        <a14:foregroundMark x1="56250" y1="94583" x2="57656" y2="91667"/>
                      </a14:backgroundRemoval>
                    </a14:imgEffect>
                  </a14:imgLayer>
                </a14:imgProps>
              </a:ext>
              <a:ext uri="{28A0092B-C50C-407E-A947-70E740481C1C}">
                <a14:useLocalDpi xmlns:a14="http://schemas.microsoft.com/office/drawing/2010/main" val="0"/>
              </a:ext>
            </a:extLst>
          </a:blip>
          <a:srcRect l="17665"/>
          <a:stretch/>
        </p:blipFill>
        <p:spPr bwMode="auto">
          <a:xfrm>
            <a:off x="7615464" y="2867680"/>
            <a:ext cx="4205287" cy="383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0038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B495-EF9D-AE00-0C33-F68AE63935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12C91E-F104-1FCB-D840-BB7553F691A4}"/>
              </a:ext>
            </a:extLst>
          </p:cNvPr>
          <p:cNvSpPr>
            <a:spLocks noGrp="1"/>
          </p:cNvSpPr>
          <p:nvPr>
            <p:ph idx="1"/>
          </p:nvPr>
        </p:nvSpPr>
        <p:spPr>
          <a:xfrm>
            <a:off x="1131756" y="2256902"/>
            <a:ext cx="10298244" cy="3593591"/>
          </a:xfrm>
        </p:spPr>
        <p:txBody>
          <a:bodyPr/>
          <a:lstStyle/>
          <a:p>
            <a:pPr marL="0" indent="0">
              <a:buNone/>
            </a:pPr>
            <a:endParaRPr lang="en-US" dirty="0"/>
          </a:p>
        </p:txBody>
      </p:sp>
      <p:pic>
        <p:nvPicPr>
          <p:cNvPr id="4" name="Picture 3" descr="Puberty in Numbers: Everything you need to know about growing up by Liz  Flavell - Books - Hachette Australia">
            <a:extLst>
              <a:ext uri="{FF2B5EF4-FFF2-40B4-BE49-F238E27FC236}">
                <a16:creationId xmlns:a16="http://schemas.microsoft.com/office/drawing/2014/main" id="{FFD56526-E971-B544-387C-F6C79BFDAE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1149" y="0"/>
            <a:ext cx="11290852" cy="6858000"/>
          </a:xfrm>
          <a:prstGeom prst="rect">
            <a:avLst/>
          </a:prstGeom>
          <a:noFill/>
          <a:ln w="38100">
            <a:noFill/>
          </a:ln>
        </p:spPr>
      </p:pic>
      <p:sp>
        <p:nvSpPr>
          <p:cNvPr id="5" name="Cloud 4">
            <a:extLst>
              <a:ext uri="{FF2B5EF4-FFF2-40B4-BE49-F238E27FC236}">
                <a16:creationId xmlns:a16="http://schemas.microsoft.com/office/drawing/2014/main" id="{738FDA35-6177-EDBA-5E8F-26B7558DB4D8}"/>
              </a:ext>
            </a:extLst>
          </p:cNvPr>
          <p:cNvSpPr/>
          <p:nvPr/>
        </p:nvSpPr>
        <p:spPr>
          <a:xfrm>
            <a:off x="3207026" y="1249395"/>
            <a:ext cx="5791200" cy="3958709"/>
          </a:xfrm>
          <a:prstGeom prst="cloud">
            <a:avLst/>
          </a:prstGeom>
          <a:solidFill>
            <a:srgbClr val="C00000"/>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B65C2EA-3145-0C63-050F-B8AA0D0E7361}"/>
              </a:ext>
            </a:extLst>
          </p:cNvPr>
          <p:cNvSpPr txBox="1"/>
          <p:nvPr/>
        </p:nvSpPr>
        <p:spPr>
          <a:xfrm>
            <a:off x="3837670" y="1954503"/>
            <a:ext cx="4231084" cy="2523768"/>
          </a:xfrm>
          <a:prstGeom prst="rect">
            <a:avLst/>
          </a:prstGeom>
          <a:noFill/>
        </p:spPr>
        <p:txBody>
          <a:bodyPr wrap="square" rtlCol="0">
            <a:spAutoFit/>
          </a:bodyPr>
          <a:lstStyle/>
          <a:p>
            <a:pPr algn="ctr"/>
            <a:r>
              <a:rPr lang="en-US" sz="2800" dirty="0">
                <a:latin typeface="Jumble" panose="02000503000000020004" pitchFamily="2" charset="0"/>
              </a:rPr>
              <a:t>FUN FACT!</a:t>
            </a:r>
          </a:p>
          <a:p>
            <a:pPr algn="ctr"/>
            <a:endParaRPr lang="en-US" dirty="0"/>
          </a:p>
          <a:p>
            <a:pPr algn="ctr"/>
            <a:r>
              <a:rPr lang="en-US" sz="2000" b="1" dirty="0"/>
              <a:t>The scientific name for a wet dream is a </a:t>
            </a:r>
            <a:r>
              <a:rPr lang="en-US" sz="2000" b="1" u="sng" dirty="0">
                <a:solidFill>
                  <a:srgbClr val="00B050"/>
                </a:solidFill>
              </a:rPr>
              <a:t>Nocturnal Emission</a:t>
            </a:r>
            <a:r>
              <a:rPr lang="en-US" sz="2000" b="1" dirty="0"/>
              <a:t>!</a:t>
            </a:r>
          </a:p>
          <a:p>
            <a:pPr algn="ctr"/>
            <a:endParaRPr lang="en-US" dirty="0"/>
          </a:p>
          <a:p>
            <a:pPr algn="ctr"/>
            <a:r>
              <a:rPr lang="en-US" dirty="0"/>
              <a:t>Nocturnal = at nighttime.</a:t>
            </a:r>
          </a:p>
          <a:p>
            <a:pPr algn="ctr"/>
            <a:r>
              <a:rPr lang="en-US" dirty="0"/>
              <a:t>Emission = the discharge/release of something.</a:t>
            </a:r>
          </a:p>
        </p:txBody>
      </p:sp>
    </p:spTree>
    <p:extLst>
      <p:ext uri="{BB962C8B-B14F-4D97-AF65-F5344CB8AC3E}">
        <p14:creationId xmlns:p14="http://schemas.microsoft.com/office/powerpoint/2010/main" val="41521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32" presetClass="emph" presetSubtype="0" repeatCount="indefinite" fill="hold" grpId="1" nodeType="withEffect">
                                  <p:stCondLst>
                                    <p:cond delay="0"/>
                                  </p:stCondLst>
                                  <p:endCondLst>
                                    <p:cond evt="onNext" delay="0">
                                      <p:tgtEl>
                                        <p:sldTgt/>
                                      </p:tgtEl>
                                    </p:cond>
                                  </p:endCondLst>
                                  <p:childTnLst>
                                    <p:animRot by="120000">
                                      <p:cBhvr>
                                        <p:cTn id="16" dur="100" fill="hold">
                                          <p:stCondLst>
                                            <p:cond delay="0"/>
                                          </p:stCondLst>
                                        </p:cTn>
                                        <p:tgtEl>
                                          <p:spTgt spid="5"/>
                                        </p:tgtEl>
                                        <p:attrNameLst>
                                          <p:attrName>r</p:attrName>
                                        </p:attrNameLst>
                                      </p:cBhvr>
                                    </p:animRot>
                                    <p:animRot by="-240000">
                                      <p:cBhvr>
                                        <p:cTn id="17" dur="200" fill="hold">
                                          <p:stCondLst>
                                            <p:cond delay="200"/>
                                          </p:stCondLst>
                                        </p:cTn>
                                        <p:tgtEl>
                                          <p:spTgt spid="5"/>
                                        </p:tgtEl>
                                        <p:attrNameLst>
                                          <p:attrName>r</p:attrName>
                                        </p:attrNameLst>
                                      </p:cBhvr>
                                    </p:animRot>
                                    <p:animRot by="240000">
                                      <p:cBhvr>
                                        <p:cTn id="18" dur="200" fill="hold">
                                          <p:stCondLst>
                                            <p:cond delay="400"/>
                                          </p:stCondLst>
                                        </p:cTn>
                                        <p:tgtEl>
                                          <p:spTgt spid="5"/>
                                        </p:tgtEl>
                                        <p:attrNameLst>
                                          <p:attrName>r</p:attrName>
                                        </p:attrNameLst>
                                      </p:cBhvr>
                                    </p:animRot>
                                    <p:animRot by="-240000">
                                      <p:cBhvr>
                                        <p:cTn id="19" dur="200" fill="hold">
                                          <p:stCondLst>
                                            <p:cond delay="600"/>
                                          </p:stCondLst>
                                        </p:cTn>
                                        <p:tgtEl>
                                          <p:spTgt spid="5"/>
                                        </p:tgtEl>
                                        <p:attrNameLst>
                                          <p:attrName>r</p:attrName>
                                        </p:attrNameLst>
                                      </p:cBhvr>
                                    </p:animRot>
                                    <p:animRot by="120000">
                                      <p:cBhvr>
                                        <p:cTn id="2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5753-A209-91A1-B50C-332A7BE18A0B}"/>
              </a:ext>
            </a:extLst>
          </p:cNvPr>
          <p:cNvSpPr>
            <a:spLocks noGrp="1"/>
          </p:cNvSpPr>
          <p:nvPr>
            <p:ph type="title"/>
          </p:nvPr>
        </p:nvSpPr>
        <p:spPr/>
        <p:txBody>
          <a:bodyPr/>
          <a:lstStyle/>
          <a:p>
            <a:r>
              <a:rPr lang="en-US" dirty="0"/>
              <a:t>Activity 3: Journey of a Sperm </a:t>
            </a:r>
            <a:r>
              <a:rPr lang="en-AU" sz="4800" b="1" dirty="0">
                <a:solidFill>
                  <a:schemeClr val="tx1"/>
                </a:solidFill>
              </a:rPr>
              <a:t>(pg.76-77)</a:t>
            </a:r>
            <a:endParaRPr lang="en-US" dirty="0"/>
          </a:p>
        </p:txBody>
      </p:sp>
      <p:sp>
        <p:nvSpPr>
          <p:cNvPr id="3" name="Content Placeholder 2">
            <a:extLst>
              <a:ext uri="{FF2B5EF4-FFF2-40B4-BE49-F238E27FC236}">
                <a16:creationId xmlns:a16="http://schemas.microsoft.com/office/drawing/2014/main" id="{23878C3D-58BA-A393-F511-2BC7FF8F4A9F}"/>
              </a:ext>
            </a:extLst>
          </p:cNvPr>
          <p:cNvSpPr>
            <a:spLocks noGrp="1"/>
          </p:cNvSpPr>
          <p:nvPr>
            <p:ph idx="1"/>
          </p:nvPr>
        </p:nvSpPr>
        <p:spPr>
          <a:xfrm>
            <a:off x="1251678" y="2286001"/>
            <a:ext cx="6699626" cy="3863007"/>
          </a:xfrm>
        </p:spPr>
        <p:txBody>
          <a:bodyPr>
            <a:normAutofit/>
          </a:bodyPr>
          <a:lstStyle/>
          <a:p>
            <a:r>
              <a:rPr lang="en-US" dirty="0"/>
              <a:t>Use your knowledge of the </a:t>
            </a:r>
            <a:r>
              <a:rPr lang="en-US" u="sng" dirty="0"/>
              <a:t>male reproductive system</a:t>
            </a:r>
            <a:r>
              <a:rPr lang="en-US" dirty="0"/>
              <a:t>, and the diagram in your books to help you fill in the blanks to uncover the ‘Journey of a Sperm.’ </a:t>
            </a:r>
          </a:p>
          <a:p>
            <a:endParaRPr lang="en-US" dirty="0"/>
          </a:p>
          <a:p>
            <a:r>
              <a:rPr lang="en-US" dirty="0"/>
              <a:t>You have 5 minutes to have a read and attempt to fill the blanks on your own, before we discuss the answers. </a:t>
            </a:r>
          </a:p>
          <a:p>
            <a:endParaRPr lang="en-US" dirty="0"/>
          </a:p>
          <a:p>
            <a:pPr marL="0" indent="0" algn="ctr">
              <a:buNone/>
            </a:pPr>
            <a:r>
              <a:rPr lang="en-US" i="1" dirty="0"/>
              <a:t>**Test your recall by not looking at your previous notes.**</a:t>
            </a:r>
          </a:p>
          <a:p>
            <a:endParaRPr lang="en-US" dirty="0"/>
          </a:p>
          <a:p>
            <a:endParaRPr lang="en-US" dirty="0"/>
          </a:p>
        </p:txBody>
      </p:sp>
      <p:pic>
        <p:nvPicPr>
          <p:cNvPr id="6" name="Picture 5">
            <a:extLst>
              <a:ext uri="{FF2B5EF4-FFF2-40B4-BE49-F238E27FC236}">
                <a16:creationId xmlns:a16="http://schemas.microsoft.com/office/drawing/2014/main" id="{4E008F60-6D90-E602-FB43-BAB649B0CCCF}"/>
              </a:ext>
            </a:extLst>
          </p:cNvPr>
          <p:cNvPicPr>
            <a:picLocks noChangeAspect="1"/>
          </p:cNvPicPr>
          <p:nvPr/>
        </p:nvPicPr>
        <p:blipFill>
          <a:blip r:embed="rId3"/>
          <a:stretch>
            <a:fillRect/>
          </a:stretch>
        </p:blipFill>
        <p:spPr>
          <a:xfrm>
            <a:off x="7706973" y="1306673"/>
            <a:ext cx="2631216" cy="3680043"/>
          </a:xfrm>
          <a:prstGeom prst="rect">
            <a:avLst/>
          </a:prstGeom>
          <a:ln w="28575">
            <a:solidFill>
              <a:srgbClr val="0070C0"/>
            </a:solidFill>
          </a:ln>
        </p:spPr>
      </p:pic>
      <p:pic>
        <p:nvPicPr>
          <p:cNvPr id="5" name="Picture 4" descr="A screenshot of a test&#10;&#10;Description automatically generated">
            <a:extLst>
              <a:ext uri="{FF2B5EF4-FFF2-40B4-BE49-F238E27FC236}">
                <a16:creationId xmlns:a16="http://schemas.microsoft.com/office/drawing/2014/main" id="{DC79EDB2-290E-89B1-AF68-7AF650CC62F2}"/>
              </a:ext>
            </a:extLst>
          </p:cNvPr>
          <p:cNvPicPr>
            <a:picLocks noChangeAspect="1"/>
          </p:cNvPicPr>
          <p:nvPr/>
        </p:nvPicPr>
        <p:blipFill>
          <a:blip r:embed="rId4"/>
          <a:stretch>
            <a:fillRect/>
          </a:stretch>
        </p:blipFill>
        <p:spPr>
          <a:xfrm>
            <a:off x="9041797" y="2941983"/>
            <a:ext cx="2638205" cy="3680044"/>
          </a:xfrm>
          <a:prstGeom prst="rect">
            <a:avLst/>
          </a:prstGeom>
          <a:ln w="28575">
            <a:solidFill>
              <a:srgbClr val="0070C0"/>
            </a:solidFill>
          </a:ln>
        </p:spPr>
      </p:pic>
    </p:spTree>
    <p:extLst>
      <p:ext uri="{BB962C8B-B14F-4D97-AF65-F5344CB8AC3E}">
        <p14:creationId xmlns:p14="http://schemas.microsoft.com/office/powerpoint/2010/main" val="40592798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71C89-9FB9-7202-752E-5F452CF44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BB531-5411-E8BA-068E-738DD43F6382}"/>
              </a:ext>
            </a:extLst>
          </p:cNvPr>
          <p:cNvSpPr>
            <a:spLocks noGrp="1"/>
          </p:cNvSpPr>
          <p:nvPr>
            <p:ph type="title"/>
          </p:nvPr>
        </p:nvSpPr>
        <p:spPr/>
        <p:txBody>
          <a:bodyPr/>
          <a:lstStyle/>
          <a:p>
            <a:r>
              <a:rPr lang="en-US" dirty="0"/>
              <a:t>Activity 4: Journey of an OVUM </a:t>
            </a:r>
            <a:r>
              <a:rPr lang="en-AU" sz="4800" b="1" dirty="0">
                <a:solidFill>
                  <a:schemeClr val="tx1"/>
                </a:solidFill>
              </a:rPr>
              <a:t>(pg.78-79)</a:t>
            </a:r>
            <a:endParaRPr lang="en-US" dirty="0"/>
          </a:p>
        </p:txBody>
      </p:sp>
      <p:sp>
        <p:nvSpPr>
          <p:cNvPr id="3" name="Content Placeholder 2">
            <a:extLst>
              <a:ext uri="{FF2B5EF4-FFF2-40B4-BE49-F238E27FC236}">
                <a16:creationId xmlns:a16="http://schemas.microsoft.com/office/drawing/2014/main" id="{AC0DC5C5-06CB-9B59-1FA2-6B192F765C34}"/>
              </a:ext>
            </a:extLst>
          </p:cNvPr>
          <p:cNvSpPr>
            <a:spLocks noGrp="1"/>
          </p:cNvSpPr>
          <p:nvPr>
            <p:ph idx="1"/>
          </p:nvPr>
        </p:nvSpPr>
        <p:spPr>
          <a:xfrm>
            <a:off x="5914103" y="1874517"/>
            <a:ext cx="5869857" cy="4274491"/>
          </a:xfrm>
        </p:spPr>
        <p:txBody>
          <a:bodyPr>
            <a:normAutofit/>
          </a:bodyPr>
          <a:lstStyle/>
          <a:p>
            <a:r>
              <a:rPr lang="en-US" dirty="0"/>
              <a:t>Repeat the previous activity and use your knowledge of the </a:t>
            </a:r>
            <a:r>
              <a:rPr lang="en-US" u="sng" dirty="0"/>
              <a:t>female reproductive system</a:t>
            </a:r>
            <a:r>
              <a:rPr lang="en-US" dirty="0"/>
              <a:t>, and the diagram in your books to help you fill in the blanks to uncover the ‘Journey of an Ovum through menstruation.’ </a:t>
            </a:r>
          </a:p>
          <a:p>
            <a:endParaRPr lang="en-US" dirty="0"/>
          </a:p>
          <a:p>
            <a:r>
              <a:rPr lang="en-US" dirty="0"/>
              <a:t>You have 5 minutes to have a read and attempt to fill the blanks on your own, before we discuss the answers. </a:t>
            </a:r>
          </a:p>
          <a:p>
            <a:endParaRPr lang="en-US" dirty="0"/>
          </a:p>
          <a:p>
            <a:pPr marL="0" indent="0" algn="ctr">
              <a:buNone/>
            </a:pPr>
            <a:r>
              <a:rPr lang="en-US" i="1" dirty="0"/>
              <a:t>**Test your recall by not looking at your previous notes.**</a:t>
            </a:r>
          </a:p>
          <a:p>
            <a:endParaRPr lang="en-US" dirty="0"/>
          </a:p>
          <a:p>
            <a:endParaRPr lang="en-US" dirty="0"/>
          </a:p>
        </p:txBody>
      </p:sp>
      <p:pic>
        <p:nvPicPr>
          <p:cNvPr id="9" name="Picture 8" descr="A diagram of a uterus&#10;&#10;Description automatically generated">
            <a:extLst>
              <a:ext uri="{FF2B5EF4-FFF2-40B4-BE49-F238E27FC236}">
                <a16:creationId xmlns:a16="http://schemas.microsoft.com/office/drawing/2014/main" id="{7F1928B9-8C0A-52FD-6B4E-30270949919C}"/>
              </a:ext>
            </a:extLst>
          </p:cNvPr>
          <p:cNvPicPr>
            <a:picLocks noChangeAspect="1"/>
          </p:cNvPicPr>
          <p:nvPr/>
        </p:nvPicPr>
        <p:blipFill>
          <a:blip r:embed="rId3"/>
          <a:stretch>
            <a:fillRect/>
          </a:stretch>
        </p:blipFill>
        <p:spPr>
          <a:xfrm>
            <a:off x="1251678" y="2142596"/>
            <a:ext cx="2744828" cy="3739469"/>
          </a:xfrm>
          <a:prstGeom prst="rect">
            <a:avLst/>
          </a:prstGeom>
          <a:ln w="28575">
            <a:solidFill>
              <a:srgbClr val="0070C0"/>
            </a:solidFill>
          </a:ln>
        </p:spPr>
      </p:pic>
      <p:pic>
        <p:nvPicPr>
          <p:cNvPr id="11" name="Picture 10" descr="A screenshot of a test&#10;&#10;Description automatically generated">
            <a:extLst>
              <a:ext uri="{FF2B5EF4-FFF2-40B4-BE49-F238E27FC236}">
                <a16:creationId xmlns:a16="http://schemas.microsoft.com/office/drawing/2014/main" id="{107DA61A-14C6-BDF7-3385-E40709F5BF7B}"/>
              </a:ext>
            </a:extLst>
          </p:cNvPr>
          <p:cNvPicPr>
            <a:picLocks noChangeAspect="1"/>
          </p:cNvPicPr>
          <p:nvPr/>
        </p:nvPicPr>
        <p:blipFill>
          <a:blip r:embed="rId4"/>
          <a:stretch>
            <a:fillRect/>
          </a:stretch>
        </p:blipFill>
        <p:spPr>
          <a:xfrm>
            <a:off x="2973131" y="2851588"/>
            <a:ext cx="2730101" cy="3739469"/>
          </a:xfrm>
          <a:prstGeom prst="rect">
            <a:avLst/>
          </a:prstGeom>
          <a:ln w="28575">
            <a:solidFill>
              <a:srgbClr val="0070C0"/>
            </a:solidFill>
          </a:ln>
        </p:spPr>
      </p:pic>
    </p:spTree>
    <p:extLst>
      <p:ext uri="{BB962C8B-B14F-4D97-AF65-F5344CB8AC3E}">
        <p14:creationId xmlns:p14="http://schemas.microsoft.com/office/powerpoint/2010/main" val="3731212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D77BBE-00B8-A409-DBAD-6243ABF96E2D}"/>
            </a:ext>
          </a:extLst>
        </p:cNvPr>
        <p:cNvGrpSpPr/>
        <p:nvPr/>
      </p:nvGrpSpPr>
      <p:grpSpPr>
        <a:xfrm>
          <a:off x="0" y="0"/>
          <a:ext cx="0" cy="0"/>
          <a:chOff x="0" y="0"/>
          <a:chExt cx="0" cy="0"/>
        </a:xfrm>
      </p:grpSpPr>
      <p:pic>
        <p:nvPicPr>
          <p:cNvPr id="5" name="Picture 4" descr="Close-up of stacked books">
            <a:extLst>
              <a:ext uri="{FF2B5EF4-FFF2-40B4-BE49-F238E27FC236}">
                <a16:creationId xmlns:a16="http://schemas.microsoft.com/office/drawing/2014/main" id="{AE73972E-7B11-005E-6F21-BDC62E520437}"/>
              </a:ext>
            </a:extLst>
          </p:cNvPr>
          <p:cNvPicPr>
            <a:picLocks noChangeAspect="1"/>
          </p:cNvPicPr>
          <p:nvPr/>
        </p:nvPicPr>
        <p:blipFill rotWithShape="1">
          <a:blip r:embed="rId3"/>
          <a:srcRect/>
          <a:stretch/>
        </p:blipFill>
        <p:spPr>
          <a:xfrm>
            <a:off x="20" y="10"/>
            <a:ext cx="12191980" cy="6857990"/>
          </a:xfrm>
          <a:prstGeom prst="rect">
            <a:avLst/>
          </a:prstGeom>
        </p:spPr>
      </p:pic>
      <p:sp>
        <p:nvSpPr>
          <p:cNvPr id="10" name="Freeform: Shape 9">
            <a:extLst>
              <a:ext uri="{FF2B5EF4-FFF2-40B4-BE49-F238E27FC236}">
                <a16:creationId xmlns:a16="http://schemas.microsoft.com/office/drawing/2014/main" id="{83B3EE96-B0CE-2C9B-DF36-29599B487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613" y="0"/>
            <a:ext cx="11482387" cy="6858000"/>
          </a:xfrm>
          <a:custGeom>
            <a:avLst/>
            <a:gdLst>
              <a:gd name="connsiteX0" fmla="*/ 0 w 11482387"/>
              <a:gd name="connsiteY0" fmla="*/ 0 h 6858000"/>
              <a:gd name="connsiteX1" fmla="*/ 11482387 w 11482387"/>
              <a:gd name="connsiteY1" fmla="*/ 0 h 6858000"/>
              <a:gd name="connsiteX2" fmla="*/ 11482387 w 11482387"/>
              <a:gd name="connsiteY2" fmla="*/ 6858000 h 6858000"/>
              <a:gd name="connsiteX3" fmla="*/ 0 w 11482387"/>
              <a:gd name="connsiteY3" fmla="*/ 6858000 h 6858000"/>
              <a:gd name="connsiteX4" fmla="*/ 1587 w 11482387"/>
              <a:gd name="connsiteY4" fmla="*/ 6789738 h 6858000"/>
              <a:gd name="connsiteX5" fmla="*/ 9525 w 11482387"/>
              <a:gd name="connsiteY5" fmla="*/ 6729413 h 6858000"/>
              <a:gd name="connsiteX6" fmla="*/ 20637 w 11482387"/>
              <a:gd name="connsiteY6" fmla="*/ 6677025 h 6858000"/>
              <a:gd name="connsiteX7" fmla="*/ 34925 w 11482387"/>
              <a:gd name="connsiteY7" fmla="*/ 6630988 h 6858000"/>
              <a:gd name="connsiteX8" fmla="*/ 50800 w 11482387"/>
              <a:gd name="connsiteY8" fmla="*/ 6589713 h 6858000"/>
              <a:gd name="connsiteX9" fmla="*/ 69850 w 11482387"/>
              <a:gd name="connsiteY9" fmla="*/ 6553200 h 6858000"/>
              <a:gd name="connsiteX10" fmla="*/ 88900 w 11482387"/>
              <a:gd name="connsiteY10" fmla="*/ 6515100 h 6858000"/>
              <a:gd name="connsiteX11" fmla="*/ 107950 w 11482387"/>
              <a:gd name="connsiteY11" fmla="*/ 6477000 h 6858000"/>
              <a:gd name="connsiteX12" fmla="*/ 123825 w 11482387"/>
              <a:gd name="connsiteY12" fmla="*/ 6440488 h 6858000"/>
              <a:gd name="connsiteX13" fmla="*/ 139700 w 11482387"/>
              <a:gd name="connsiteY13" fmla="*/ 6399213 h 6858000"/>
              <a:gd name="connsiteX14" fmla="*/ 155575 w 11482387"/>
              <a:gd name="connsiteY14" fmla="*/ 6353175 h 6858000"/>
              <a:gd name="connsiteX15" fmla="*/ 166687 w 11482387"/>
              <a:gd name="connsiteY15" fmla="*/ 6300788 h 6858000"/>
              <a:gd name="connsiteX16" fmla="*/ 173037 w 11482387"/>
              <a:gd name="connsiteY16" fmla="*/ 6240463 h 6858000"/>
              <a:gd name="connsiteX17" fmla="*/ 176212 w 11482387"/>
              <a:gd name="connsiteY17" fmla="*/ 6172200 h 6858000"/>
              <a:gd name="connsiteX18" fmla="*/ 173037 w 11482387"/>
              <a:gd name="connsiteY18" fmla="*/ 6103938 h 6858000"/>
              <a:gd name="connsiteX19" fmla="*/ 166687 w 11482387"/>
              <a:gd name="connsiteY19" fmla="*/ 6043613 h 6858000"/>
              <a:gd name="connsiteX20" fmla="*/ 155575 w 11482387"/>
              <a:gd name="connsiteY20" fmla="*/ 5991225 h 6858000"/>
              <a:gd name="connsiteX21" fmla="*/ 139700 w 11482387"/>
              <a:gd name="connsiteY21" fmla="*/ 5945188 h 6858000"/>
              <a:gd name="connsiteX22" fmla="*/ 123825 w 11482387"/>
              <a:gd name="connsiteY22" fmla="*/ 5903913 h 6858000"/>
              <a:gd name="connsiteX23" fmla="*/ 107950 w 11482387"/>
              <a:gd name="connsiteY23" fmla="*/ 5867400 h 6858000"/>
              <a:gd name="connsiteX24" fmla="*/ 88900 w 11482387"/>
              <a:gd name="connsiteY24" fmla="*/ 5829300 h 6858000"/>
              <a:gd name="connsiteX25" fmla="*/ 69850 w 11482387"/>
              <a:gd name="connsiteY25" fmla="*/ 5791200 h 6858000"/>
              <a:gd name="connsiteX26" fmla="*/ 50800 w 11482387"/>
              <a:gd name="connsiteY26" fmla="*/ 5754688 h 6858000"/>
              <a:gd name="connsiteX27" fmla="*/ 34925 w 11482387"/>
              <a:gd name="connsiteY27" fmla="*/ 5713413 h 6858000"/>
              <a:gd name="connsiteX28" fmla="*/ 20637 w 11482387"/>
              <a:gd name="connsiteY28" fmla="*/ 5667375 h 6858000"/>
              <a:gd name="connsiteX29" fmla="*/ 9525 w 11482387"/>
              <a:gd name="connsiteY29" fmla="*/ 5614988 h 6858000"/>
              <a:gd name="connsiteX30" fmla="*/ 1587 w 11482387"/>
              <a:gd name="connsiteY30" fmla="*/ 5554663 h 6858000"/>
              <a:gd name="connsiteX31" fmla="*/ 0 w 11482387"/>
              <a:gd name="connsiteY31" fmla="*/ 5486400 h 6858000"/>
              <a:gd name="connsiteX32" fmla="*/ 1587 w 11482387"/>
              <a:gd name="connsiteY32" fmla="*/ 5418138 h 6858000"/>
              <a:gd name="connsiteX33" fmla="*/ 9525 w 11482387"/>
              <a:gd name="connsiteY33" fmla="*/ 5357813 h 6858000"/>
              <a:gd name="connsiteX34" fmla="*/ 20637 w 11482387"/>
              <a:gd name="connsiteY34" fmla="*/ 5305425 h 6858000"/>
              <a:gd name="connsiteX35" fmla="*/ 34925 w 11482387"/>
              <a:gd name="connsiteY35" fmla="*/ 5259388 h 6858000"/>
              <a:gd name="connsiteX36" fmla="*/ 50800 w 11482387"/>
              <a:gd name="connsiteY36" fmla="*/ 5218113 h 6858000"/>
              <a:gd name="connsiteX37" fmla="*/ 69850 w 11482387"/>
              <a:gd name="connsiteY37" fmla="*/ 5181600 h 6858000"/>
              <a:gd name="connsiteX38" fmla="*/ 88900 w 11482387"/>
              <a:gd name="connsiteY38" fmla="*/ 5143500 h 6858000"/>
              <a:gd name="connsiteX39" fmla="*/ 107950 w 11482387"/>
              <a:gd name="connsiteY39" fmla="*/ 5105400 h 6858000"/>
              <a:gd name="connsiteX40" fmla="*/ 123825 w 11482387"/>
              <a:gd name="connsiteY40" fmla="*/ 5068888 h 6858000"/>
              <a:gd name="connsiteX41" fmla="*/ 139700 w 11482387"/>
              <a:gd name="connsiteY41" fmla="*/ 5027613 h 6858000"/>
              <a:gd name="connsiteX42" fmla="*/ 155575 w 11482387"/>
              <a:gd name="connsiteY42" fmla="*/ 4981575 h 6858000"/>
              <a:gd name="connsiteX43" fmla="*/ 166687 w 11482387"/>
              <a:gd name="connsiteY43" fmla="*/ 4929188 h 6858000"/>
              <a:gd name="connsiteX44" fmla="*/ 173037 w 11482387"/>
              <a:gd name="connsiteY44" fmla="*/ 4868863 h 6858000"/>
              <a:gd name="connsiteX45" fmla="*/ 176212 w 11482387"/>
              <a:gd name="connsiteY45" fmla="*/ 4800600 h 6858000"/>
              <a:gd name="connsiteX46" fmla="*/ 173037 w 11482387"/>
              <a:gd name="connsiteY46" fmla="*/ 4732338 h 6858000"/>
              <a:gd name="connsiteX47" fmla="*/ 166687 w 11482387"/>
              <a:gd name="connsiteY47" fmla="*/ 4672013 h 6858000"/>
              <a:gd name="connsiteX48" fmla="*/ 155575 w 11482387"/>
              <a:gd name="connsiteY48" fmla="*/ 4619625 h 6858000"/>
              <a:gd name="connsiteX49" fmla="*/ 139700 w 11482387"/>
              <a:gd name="connsiteY49" fmla="*/ 4573588 h 6858000"/>
              <a:gd name="connsiteX50" fmla="*/ 123825 w 11482387"/>
              <a:gd name="connsiteY50" fmla="*/ 4532313 h 6858000"/>
              <a:gd name="connsiteX51" fmla="*/ 107950 w 11482387"/>
              <a:gd name="connsiteY51" fmla="*/ 4495800 h 6858000"/>
              <a:gd name="connsiteX52" fmla="*/ 69850 w 11482387"/>
              <a:gd name="connsiteY52" fmla="*/ 4419600 h 6858000"/>
              <a:gd name="connsiteX53" fmla="*/ 50800 w 11482387"/>
              <a:gd name="connsiteY53" fmla="*/ 4383088 h 6858000"/>
              <a:gd name="connsiteX54" fmla="*/ 34925 w 11482387"/>
              <a:gd name="connsiteY54" fmla="*/ 4341813 h 6858000"/>
              <a:gd name="connsiteX55" fmla="*/ 20637 w 11482387"/>
              <a:gd name="connsiteY55" fmla="*/ 4295775 h 6858000"/>
              <a:gd name="connsiteX56" fmla="*/ 9525 w 11482387"/>
              <a:gd name="connsiteY56" fmla="*/ 4243388 h 6858000"/>
              <a:gd name="connsiteX57" fmla="*/ 1587 w 11482387"/>
              <a:gd name="connsiteY57" fmla="*/ 4183063 h 6858000"/>
              <a:gd name="connsiteX58" fmla="*/ 0 w 11482387"/>
              <a:gd name="connsiteY58" fmla="*/ 4114800 h 6858000"/>
              <a:gd name="connsiteX59" fmla="*/ 1587 w 11482387"/>
              <a:gd name="connsiteY59" fmla="*/ 4046538 h 6858000"/>
              <a:gd name="connsiteX60" fmla="*/ 9525 w 11482387"/>
              <a:gd name="connsiteY60" fmla="*/ 3986213 h 6858000"/>
              <a:gd name="connsiteX61" fmla="*/ 20637 w 11482387"/>
              <a:gd name="connsiteY61" fmla="*/ 3933825 h 6858000"/>
              <a:gd name="connsiteX62" fmla="*/ 34925 w 11482387"/>
              <a:gd name="connsiteY62" fmla="*/ 3887788 h 6858000"/>
              <a:gd name="connsiteX63" fmla="*/ 50800 w 11482387"/>
              <a:gd name="connsiteY63" fmla="*/ 3846513 h 6858000"/>
              <a:gd name="connsiteX64" fmla="*/ 69850 w 11482387"/>
              <a:gd name="connsiteY64" fmla="*/ 3810000 h 6858000"/>
              <a:gd name="connsiteX65" fmla="*/ 88900 w 11482387"/>
              <a:gd name="connsiteY65" fmla="*/ 3771900 h 6858000"/>
              <a:gd name="connsiteX66" fmla="*/ 107950 w 11482387"/>
              <a:gd name="connsiteY66" fmla="*/ 3733800 h 6858000"/>
              <a:gd name="connsiteX67" fmla="*/ 123825 w 11482387"/>
              <a:gd name="connsiteY67" fmla="*/ 3697288 h 6858000"/>
              <a:gd name="connsiteX68" fmla="*/ 139700 w 11482387"/>
              <a:gd name="connsiteY68" fmla="*/ 3656013 h 6858000"/>
              <a:gd name="connsiteX69" fmla="*/ 155575 w 11482387"/>
              <a:gd name="connsiteY69" fmla="*/ 3609975 h 6858000"/>
              <a:gd name="connsiteX70" fmla="*/ 166687 w 11482387"/>
              <a:gd name="connsiteY70" fmla="*/ 3557588 h 6858000"/>
              <a:gd name="connsiteX71" fmla="*/ 173037 w 11482387"/>
              <a:gd name="connsiteY71" fmla="*/ 3497263 h 6858000"/>
              <a:gd name="connsiteX72" fmla="*/ 176212 w 11482387"/>
              <a:gd name="connsiteY72" fmla="*/ 3427413 h 6858000"/>
              <a:gd name="connsiteX73" fmla="*/ 173037 w 11482387"/>
              <a:gd name="connsiteY73" fmla="*/ 3360738 h 6858000"/>
              <a:gd name="connsiteX74" fmla="*/ 166687 w 11482387"/>
              <a:gd name="connsiteY74" fmla="*/ 3300413 h 6858000"/>
              <a:gd name="connsiteX75" fmla="*/ 155575 w 11482387"/>
              <a:gd name="connsiteY75" fmla="*/ 3248025 h 6858000"/>
              <a:gd name="connsiteX76" fmla="*/ 139700 w 11482387"/>
              <a:gd name="connsiteY76" fmla="*/ 3201988 h 6858000"/>
              <a:gd name="connsiteX77" fmla="*/ 123825 w 11482387"/>
              <a:gd name="connsiteY77" fmla="*/ 3160713 h 6858000"/>
              <a:gd name="connsiteX78" fmla="*/ 107950 w 11482387"/>
              <a:gd name="connsiteY78" fmla="*/ 3124200 h 6858000"/>
              <a:gd name="connsiteX79" fmla="*/ 88900 w 11482387"/>
              <a:gd name="connsiteY79" fmla="*/ 3086100 h 6858000"/>
              <a:gd name="connsiteX80" fmla="*/ 69850 w 11482387"/>
              <a:gd name="connsiteY80" fmla="*/ 3048000 h 6858000"/>
              <a:gd name="connsiteX81" fmla="*/ 50800 w 11482387"/>
              <a:gd name="connsiteY81" fmla="*/ 3011488 h 6858000"/>
              <a:gd name="connsiteX82" fmla="*/ 34925 w 11482387"/>
              <a:gd name="connsiteY82" fmla="*/ 2970213 h 6858000"/>
              <a:gd name="connsiteX83" fmla="*/ 20637 w 11482387"/>
              <a:gd name="connsiteY83" fmla="*/ 2924175 h 6858000"/>
              <a:gd name="connsiteX84" fmla="*/ 9525 w 11482387"/>
              <a:gd name="connsiteY84" fmla="*/ 2871788 h 6858000"/>
              <a:gd name="connsiteX85" fmla="*/ 1587 w 11482387"/>
              <a:gd name="connsiteY85" fmla="*/ 2811463 h 6858000"/>
              <a:gd name="connsiteX86" fmla="*/ 0 w 11482387"/>
              <a:gd name="connsiteY86" fmla="*/ 2743200 h 6858000"/>
              <a:gd name="connsiteX87" fmla="*/ 1587 w 11482387"/>
              <a:gd name="connsiteY87" fmla="*/ 2674938 h 6858000"/>
              <a:gd name="connsiteX88" fmla="*/ 9525 w 11482387"/>
              <a:gd name="connsiteY88" fmla="*/ 2614613 h 6858000"/>
              <a:gd name="connsiteX89" fmla="*/ 20637 w 11482387"/>
              <a:gd name="connsiteY89" fmla="*/ 2562225 h 6858000"/>
              <a:gd name="connsiteX90" fmla="*/ 34925 w 11482387"/>
              <a:gd name="connsiteY90" fmla="*/ 2516188 h 6858000"/>
              <a:gd name="connsiteX91" fmla="*/ 50800 w 11482387"/>
              <a:gd name="connsiteY91" fmla="*/ 2474913 h 6858000"/>
              <a:gd name="connsiteX92" fmla="*/ 69850 w 11482387"/>
              <a:gd name="connsiteY92" fmla="*/ 2438400 h 6858000"/>
              <a:gd name="connsiteX93" fmla="*/ 88900 w 11482387"/>
              <a:gd name="connsiteY93" fmla="*/ 2400300 h 6858000"/>
              <a:gd name="connsiteX94" fmla="*/ 107950 w 11482387"/>
              <a:gd name="connsiteY94" fmla="*/ 2362200 h 6858000"/>
              <a:gd name="connsiteX95" fmla="*/ 123825 w 11482387"/>
              <a:gd name="connsiteY95" fmla="*/ 2325688 h 6858000"/>
              <a:gd name="connsiteX96" fmla="*/ 139700 w 11482387"/>
              <a:gd name="connsiteY96" fmla="*/ 2284413 h 6858000"/>
              <a:gd name="connsiteX97" fmla="*/ 155575 w 11482387"/>
              <a:gd name="connsiteY97" fmla="*/ 2238375 h 6858000"/>
              <a:gd name="connsiteX98" fmla="*/ 166687 w 11482387"/>
              <a:gd name="connsiteY98" fmla="*/ 2185988 h 6858000"/>
              <a:gd name="connsiteX99" fmla="*/ 173037 w 11482387"/>
              <a:gd name="connsiteY99" fmla="*/ 2125663 h 6858000"/>
              <a:gd name="connsiteX100" fmla="*/ 176212 w 11482387"/>
              <a:gd name="connsiteY100" fmla="*/ 2057400 h 6858000"/>
              <a:gd name="connsiteX101" fmla="*/ 173037 w 11482387"/>
              <a:gd name="connsiteY101" fmla="*/ 1989138 h 6858000"/>
              <a:gd name="connsiteX102" fmla="*/ 166687 w 11482387"/>
              <a:gd name="connsiteY102" fmla="*/ 1928813 h 6858000"/>
              <a:gd name="connsiteX103" fmla="*/ 155575 w 11482387"/>
              <a:gd name="connsiteY103" fmla="*/ 1876425 h 6858000"/>
              <a:gd name="connsiteX104" fmla="*/ 139700 w 11482387"/>
              <a:gd name="connsiteY104" fmla="*/ 1830388 h 6858000"/>
              <a:gd name="connsiteX105" fmla="*/ 123825 w 11482387"/>
              <a:gd name="connsiteY105" fmla="*/ 1789113 h 6858000"/>
              <a:gd name="connsiteX106" fmla="*/ 107950 w 11482387"/>
              <a:gd name="connsiteY106" fmla="*/ 1752600 h 6858000"/>
              <a:gd name="connsiteX107" fmla="*/ 88900 w 11482387"/>
              <a:gd name="connsiteY107" fmla="*/ 1714500 h 6858000"/>
              <a:gd name="connsiteX108" fmla="*/ 69850 w 11482387"/>
              <a:gd name="connsiteY108" fmla="*/ 1676400 h 6858000"/>
              <a:gd name="connsiteX109" fmla="*/ 50800 w 11482387"/>
              <a:gd name="connsiteY109" fmla="*/ 1639888 h 6858000"/>
              <a:gd name="connsiteX110" fmla="*/ 34925 w 11482387"/>
              <a:gd name="connsiteY110" fmla="*/ 1598613 h 6858000"/>
              <a:gd name="connsiteX111" fmla="*/ 20637 w 11482387"/>
              <a:gd name="connsiteY111" fmla="*/ 1552575 h 6858000"/>
              <a:gd name="connsiteX112" fmla="*/ 9525 w 11482387"/>
              <a:gd name="connsiteY112" fmla="*/ 1500188 h 6858000"/>
              <a:gd name="connsiteX113" fmla="*/ 1587 w 11482387"/>
              <a:gd name="connsiteY113" fmla="*/ 1439863 h 6858000"/>
              <a:gd name="connsiteX114" fmla="*/ 0 w 11482387"/>
              <a:gd name="connsiteY114" fmla="*/ 1371600 h 6858000"/>
              <a:gd name="connsiteX115" fmla="*/ 1587 w 11482387"/>
              <a:gd name="connsiteY115" fmla="*/ 1303338 h 6858000"/>
              <a:gd name="connsiteX116" fmla="*/ 9525 w 11482387"/>
              <a:gd name="connsiteY116" fmla="*/ 1243013 h 6858000"/>
              <a:gd name="connsiteX117" fmla="*/ 20637 w 11482387"/>
              <a:gd name="connsiteY117" fmla="*/ 1190625 h 6858000"/>
              <a:gd name="connsiteX118" fmla="*/ 34925 w 11482387"/>
              <a:gd name="connsiteY118" fmla="*/ 1144588 h 6858000"/>
              <a:gd name="connsiteX119" fmla="*/ 50800 w 11482387"/>
              <a:gd name="connsiteY119" fmla="*/ 1103313 h 6858000"/>
              <a:gd name="connsiteX120" fmla="*/ 69850 w 11482387"/>
              <a:gd name="connsiteY120" fmla="*/ 1066800 h 6858000"/>
              <a:gd name="connsiteX121" fmla="*/ 88900 w 11482387"/>
              <a:gd name="connsiteY121" fmla="*/ 1028700 h 6858000"/>
              <a:gd name="connsiteX122" fmla="*/ 107950 w 11482387"/>
              <a:gd name="connsiteY122" fmla="*/ 990600 h 6858000"/>
              <a:gd name="connsiteX123" fmla="*/ 123825 w 11482387"/>
              <a:gd name="connsiteY123" fmla="*/ 954088 h 6858000"/>
              <a:gd name="connsiteX124" fmla="*/ 139700 w 11482387"/>
              <a:gd name="connsiteY124" fmla="*/ 912813 h 6858000"/>
              <a:gd name="connsiteX125" fmla="*/ 155575 w 11482387"/>
              <a:gd name="connsiteY125" fmla="*/ 866775 h 6858000"/>
              <a:gd name="connsiteX126" fmla="*/ 166687 w 11482387"/>
              <a:gd name="connsiteY126" fmla="*/ 814388 h 6858000"/>
              <a:gd name="connsiteX127" fmla="*/ 173037 w 11482387"/>
              <a:gd name="connsiteY127" fmla="*/ 754063 h 6858000"/>
              <a:gd name="connsiteX128" fmla="*/ 176212 w 11482387"/>
              <a:gd name="connsiteY128" fmla="*/ 685800 h 6858000"/>
              <a:gd name="connsiteX129" fmla="*/ 173037 w 11482387"/>
              <a:gd name="connsiteY129" fmla="*/ 617538 h 6858000"/>
              <a:gd name="connsiteX130" fmla="*/ 166687 w 11482387"/>
              <a:gd name="connsiteY130" fmla="*/ 557213 h 6858000"/>
              <a:gd name="connsiteX131" fmla="*/ 155575 w 11482387"/>
              <a:gd name="connsiteY131" fmla="*/ 504825 h 6858000"/>
              <a:gd name="connsiteX132" fmla="*/ 139700 w 11482387"/>
              <a:gd name="connsiteY132" fmla="*/ 458788 h 6858000"/>
              <a:gd name="connsiteX133" fmla="*/ 123825 w 11482387"/>
              <a:gd name="connsiteY133" fmla="*/ 417513 h 6858000"/>
              <a:gd name="connsiteX134" fmla="*/ 107950 w 11482387"/>
              <a:gd name="connsiteY134" fmla="*/ 381000 h 6858000"/>
              <a:gd name="connsiteX135" fmla="*/ 88900 w 11482387"/>
              <a:gd name="connsiteY135" fmla="*/ 342900 h 6858000"/>
              <a:gd name="connsiteX136" fmla="*/ 69850 w 11482387"/>
              <a:gd name="connsiteY136" fmla="*/ 304800 h 6858000"/>
              <a:gd name="connsiteX137" fmla="*/ 50800 w 11482387"/>
              <a:gd name="connsiteY137" fmla="*/ 268288 h 6858000"/>
              <a:gd name="connsiteX138" fmla="*/ 34925 w 11482387"/>
              <a:gd name="connsiteY138" fmla="*/ 227013 h 6858000"/>
              <a:gd name="connsiteX139" fmla="*/ 20637 w 11482387"/>
              <a:gd name="connsiteY139" fmla="*/ 180975 h 6858000"/>
              <a:gd name="connsiteX140" fmla="*/ 9525 w 11482387"/>
              <a:gd name="connsiteY140" fmla="*/ 128588 h 6858000"/>
              <a:gd name="connsiteX141" fmla="*/ 1587 w 11482387"/>
              <a:gd name="connsiteY141" fmla="*/ 68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482387" h="6858000">
                <a:moveTo>
                  <a:pt x="0" y="0"/>
                </a:moveTo>
                <a:lnTo>
                  <a:pt x="11482387" y="0"/>
                </a:lnTo>
                <a:lnTo>
                  <a:pt x="11482387" y="6858000"/>
                </a:lnTo>
                <a:lnTo>
                  <a:pt x="0" y="6858000"/>
                </a:lnTo>
                <a:lnTo>
                  <a:pt x="1587" y="6789738"/>
                </a:lnTo>
                <a:lnTo>
                  <a:pt x="9525" y="6729413"/>
                </a:lnTo>
                <a:lnTo>
                  <a:pt x="20637" y="6677025"/>
                </a:lnTo>
                <a:lnTo>
                  <a:pt x="34925" y="6630988"/>
                </a:lnTo>
                <a:lnTo>
                  <a:pt x="50800" y="6589713"/>
                </a:lnTo>
                <a:lnTo>
                  <a:pt x="69850" y="6553200"/>
                </a:lnTo>
                <a:lnTo>
                  <a:pt x="88900" y="6515100"/>
                </a:lnTo>
                <a:lnTo>
                  <a:pt x="107950" y="6477000"/>
                </a:lnTo>
                <a:lnTo>
                  <a:pt x="123825" y="6440488"/>
                </a:lnTo>
                <a:lnTo>
                  <a:pt x="139700" y="6399213"/>
                </a:lnTo>
                <a:lnTo>
                  <a:pt x="155575" y="6353175"/>
                </a:lnTo>
                <a:lnTo>
                  <a:pt x="166687" y="6300788"/>
                </a:lnTo>
                <a:lnTo>
                  <a:pt x="173037" y="6240463"/>
                </a:lnTo>
                <a:lnTo>
                  <a:pt x="176212" y="6172200"/>
                </a:lnTo>
                <a:lnTo>
                  <a:pt x="173037" y="6103938"/>
                </a:lnTo>
                <a:lnTo>
                  <a:pt x="166687" y="6043613"/>
                </a:lnTo>
                <a:lnTo>
                  <a:pt x="155575" y="5991225"/>
                </a:lnTo>
                <a:lnTo>
                  <a:pt x="139700" y="5945188"/>
                </a:lnTo>
                <a:lnTo>
                  <a:pt x="123825" y="5903913"/>
                </a:lnTo>
                <a:lnTo>
                  <a:pt x="107950" y="5867400"/>
                </a:lnTo>
                <a:lnTo>
                  <a:pt x="88900" y="5829300"/>
                </a:lnTo>
                <a:lnTo>
                  <a:pt x="69850" y="5791200"/>
                </a:lnTo>
                <a:lnTo>
                  <a:pt x="50800" y="5754688"/>
                </a:lnTo>
                <a:lnTo>
                  <a:pt x="34925" y="5713413"/>
                </a:lnTo>
                <a:lnTo>
                  <a:pt x="20637" y="5667375"/>
                </a:lnTo>
                <a:lnTo>
                  <a:pt x="9525" y="5614988"/>
                </a:lnTo>
                <a:lnTo>
                  <a:pt x="1587" y="5554663"/>
                </a:lnTo>
                <a:lnTo>
                  <a:pt x="0" y="5486400"/>
                </a:lnTo>
                <a:lnTo>
                  <a:pt x="1587" y="5418138"/>
                </a:lnTo>
                <a:lnTo>
                  <a:pt x="9525" y="5357813"/>
                </a:lnTo>
                <a:lnTo>
                  <a:pt x="20637" y="5305425"/>
                </a:lnTo>
                <a:lnTo>
                  <a:pt x="34925" y="5259388"/>
                </a:lnTo>
                <a:lnTo>
                  <a:pt x="50800" y="5218113"/>
                </a:lnTo>
                <a:lnTo>
                  <a:pt x="69850" y="5181600"/>
                </a:lnTo>
                <a:lnTo>
                  <a:pt x="88900" y="5143500"/>
                </a:lnTo>
                <a:lnTo>
                  <a:pt x="107950" y="5105400"/>
                </a:lnTo>
                <a:lnTo>
                  <a:pt x="123825" y="5068888"/>
                </a:lnTo>
                <a:lnTo>
                  <a:pt x="139700" y="5027613"/>
                </a:lnTo>
                <a:lnTo>
                  <a:pt x="155575" y="4981575"/>
                </a:lnTo>
                <a:lnTo>
                  <a:pt x="166687" y="4929188"/>
                </a:lnTo>
                <a:lnTo>
                  <a:pt x="173037" y="4868863"/>
                </a:lnTo>
                <a:lnTo>
                  <a:pt x="176212" y="4800600"/>
                </a:lnTo>
                <a:lnTo>
                  <a:pt x="173037" y="4732338"/>
                </a:lnTo>
                <a:lnTo>
                  <a:pt x="166687" y="4672013"/>
                </a:lnTo>
                <a:lnTo>
                  <a:pt x="155575" y="4619625"/>
                </a:lnTo>
                <a:lnTo>
                  <a:pt x="139700" y="4573588"/>
                </a:lnTo>
                <a:lnTo>
                  <a:pt x="123825" y="4532313"/>
                </a:lnTo>
                <a:lnTo>
                  <a:pt x="107950" y="4495800"/>
                </a:lnTo>
                <a:lnTo>
                  <a:pt x="69850" y="4419600"/>
                </a:lnTo>
                <a:lnTo>
                  <a:pt x="50800" y="4383088"/>
                </a:lnTo>
                <a:lnTo>
                  <a:pt x="34925" y="4341813"/>
                </a:lnTo>
                <a:lnTo>
                  <a:pt x="20637" y="4295775"/>
                </a:lnTo>
                <a:lnTo>
                  <a:pt x="9525" y="4243388"/>
                </a:lnTo>
                <a:lnTo>
                  <a:pt x="1587" y="4183063"/>
                </a:lnTo>
                <a:lnTo>
                  <a:pt x="0" y="4114800"/>
                </a:lnTo>
                <a:lnTo>
                  <a:pt x="1587" y="4046538"/>
                </a:lnTo>
                <a:lnTo>
                  <a:pt x="9525" y="3986213"/>
                </a:lnTo>
                <a:lnTo>
                  <a:pt x="20637" y="3933825"/>
                </a:lnTo>
                <a:lnTo>
                  <a:pt x="34925" y="3887788"/>
                </a:lnTo>
                <a:lnTo>
                  <a:pt x="50800" y="3846513"/>
                </a:lnTo>
                <a:lnTo>
                  <a:pt x="69850" y="3810000"/>
                </a:lnTo>
                <a:lnTo>
                  <a:pt x="88900" y="3771900"/>
                </a:lnTo>
                <a:lnTo>
                  <a:pt x="107950" y="3733800"/>
                </a:lnTo>
                <a:lnTo>
                  <a:pt x="123825" y="3697288"/>
                </a:lnTo>
                <a:lnTo>
                  <a:pt x="139700" y="3656013"/>
                </a:lnTo>
                <a:lnTo>
                  <a:pt x="155575" y="3609975"/>
                </a:lnTo>
                <a:lnTo>
                  <a:pt x="166687" y="3557588"/>
                </a:lnTo>
                <a:lnTo>
                  <a:pt x="173037" y="3497263"/>
                </a:lnTo>
                <a:lnTo>
                  <a:pt x="176212" y="3427413"/>
                </a:lnTo>
                <a:lnTo>
                  <a:pt x="173037" y="3360738"/>
                </a:lnTo>
                <a:lnTo>
                  <a:pt x="166687" y="3300413"/>
                </a:lnTo>
                <a:lnTo>
                  <a:pt x="155575" y="3248025"/>
                </a:lnTo>
                <a:lnTo>
                  <a:pt x="139700" y="3201988"/>
                </a:lnTo>
                <a:lnTo>
                  <a:pt x="123825" y="3160713"/>
                </a:lnTo>
                <a:lnTo>
                  <a:pt x="107950" y="3124200"/>
                </a:lnTo>
                <a:lnTo>
                  <a:pt x="88900" y="3086100"/>
                </a:lnTo>
                <a:lnTo>
                  <a:pt x="69850" y="3048000"/>
                </a:lnTo>
                <a:lnTo>
                  <a:pt x="50800" y="3011488"/>
                </a:lnTo>
                <a:lnTo>
                  <a:pt x="34925" y="2970213"/>
                </a:lnTo>
                <a:lnTo>
                  <a:pt x="20637" y="2924175"/>
                </a:lnTo>
                <a:lnTo>
                  <a:pt x="9525" y="2871788"/>
                </a:lnTo>
                <a:lnTo>
                  <a:pt x="1587" y="2811463"/>
                </a:lnTo>
                <a:lnTo>
                  <a:pt x="0" y="2743200"/>
                </a:lnTo>
                <a:lnTo>
                  <a:pt x="1587" y="2674938"/>
                </a:lnTo>
                <a:lnTo>
                  <a:pt x="9525" y="2614613"/>
                </a:lnTo>
                <a:lnTo>
                  <a:pt x="20637" y="2562225"/>
                </a:lnTo>
                <a:lnTo>
                  <a:pt x="34925" y="2516188"/>
                </a:lnTo>
                <a:lnTo>
                  <a:pt x="50800" y="2474913"/>
                </a:lnTo>
                <a:lnTo>
                  <a:pt x="69850" y="2438400"/>
                </a:lnTo>
                <a:lnTo>
                  <a:pt x="88900" y="2400300"/>
                </a:lnTo>
                <a:lnTo>
                  <a:pt x="107950" y="2362200"/>
                </a:lnTo>
                <a:lnTo>
                  <a:pt x="123825" y="2325688"/>
                </a:lnTo>
                <a:lnTo>
                  <a:pt x="139700" y="2284413"/>
                </a:lnTo>
                <a:lnTo>
                  <a:pt x="155575" y="2238375"/>
                </a:lnTo>
                <a:lnTo>
                  <a:pt x="166687" y="2185988"/>
                </a:lnTo>
                <a:lnTo>
                  <a:pt x="173037" y="2125663"/>
                </a:lnTo>
                <a:lnTo>
                  <a:pt x="176212" y="2057400"/>
                </a:lnTo>
                <a:lnTo>
                  <a:pt x="173037" y="1989138"/>
                </a:lnTo>
                <a:lnTo>
                  <a:pt x="166687" y="1928813"/>
                </a:lnTo>
                <a:lnTo>
                  <a:pt x="155575" y="1876425"/>
                </a:lnTo>
                <a:lnTo>
                  <a:pt x="139700" y="1830388"/>
                </a:lnTo>
                <a:lnTo>
                  <a:pt x="123825" y="1789113"/>
                </a:lnTo>
                <a:lnTo>
                  <a:pt x="107950" y="1752600"/>
                </a:lnTo>
                <a:lnTo>
                  <a:pt x="88900" y="1714500"/>
                </a:lnTo>
                <a:lnTo>
                  <a:pt x="69850" y="1676400"/>
                </a:lnTo>
                <a:lnTo>
                  <a:pt x="50800" y="1639888"/>
                </a:lnTo>
                <a:lnTo>
                  <a:pt x="34925" y="1598613"/>
                </a:lnTo>
                <a:lnTo>
                  <a:pt x="20637" y="1552575"/>
                </a:lnTo>
                <a:lnTo>
                  <a:pt x="9525" y="1500188"/>
                </a:lnTo>
                <a:lnTo>
                  <a:pt x="1587" y="1439863"/>
                </a:lnTo>
                <a:lnTo>
                  <a:pt x="0" y="1371600"/>
                </a:lnTo>
                <a:lnTo>
                  <a:pt x="1587" y="1303338"/>
                </a:lnTo>
                <a:lnTo>
                  <a:pt x="9525" y="1243013"/>
                </a:lnTo>
                <a:lnTo>
                  <a:pt x="20637" y="1190625"/>
                </a:lnTo>
                <a:lnTo>
                  <a:pt x="34925" y="1144588"/>
                </a:lnTo>
                <a:lnTo>
                  <a:pt x="50800" y="1103313"/>
                </a:lnTo>
                <a:lnTo>
                  <a:pt x="69850" y="1066800"/>
                </a:lnTo>
                <a:lnTo>
                  <a:pt x="88900" y="1028700"/>
                </a:lnTo>
                <a:lnTo>
                  <a:pt x="107950" y="990600"/>
                </a:lnTo>
                <a:lnTo>
                  <a:pt x="123825" y="954088"/>
                </a:lnTo>
                <a:lnTo>
                  <a:pt x="139700" y="912813"/>
                </a:lnTo>
                <a:lnTo>
                  <a:pt x="155575" y="866775"/>
                </a:lnTo>
                <a:lnTo>
                  <a:pt x="166687" y="814388"/>
                </a:lnTo>
                <a:lnTo>
                  <a:pt x="173037" y="754063"/>
                </a:lnTo>
                <a:lnTo>
                  <a:pt x="176212" y="685800"/>
                </a:lnTo>
                <a:lnTo>
                  <a:pt x="173037" y="617538"/>
                </a:lnTo>
                <a:lnTo>
                  <a:pt x="166687" y="557213"/>
                </a:lnTo>
                <a:lnTo>
                  <a:pt x="155575" y="504825"/>
                </a:lnTo>
                <a:lnTo>
                  <a:pt x="139700" y="458788"/>
                </a:lnTo>
                <a:lnTo>
                  <a:pt x="123825" y="417513"/>
                </a:lnTo>
                <a:lnTo>
                  <a:pt x="107950" y="381000"/>
                </a:lnTo>
                <a:lnTo>
                  <a:pt x="88900" y="342900"/>
                </a:lnTo>
                <a:lnTo>
                  <a:pt x="69850" y="304800"/>
                </a:lnTo>
                <a:lnTo>
                  <a:pt x="50800" y="268288"/>
                </a:lnTo>
                <a:lnTo>
                  <a:pt x="34925" y="227013"/>
                </a:lnTo>
                <a:lnTo>
                  <a:pt x="20637" y="180975"/>
                </a:lnTo>
                <a:lnTo>
                  <a:pt x="9525" y="128588"/>
                </a:lnTo>
                <a:lnTo>
                  <a:pt x="1587" y="68263"/>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2643DF-3385-EFEA-83D0-F53D3FA14EDE}"/>
              </a:ext>
            </a:extLst>
          </p:cNvPr>
          <p:cNvSpPr>
            <a:spLocks noGrp="1"/>
          </p:cNvSpPr>
          <p:nvPr>
            <p:ph type="title"/>
          </p:nvPr>
        </p:nvSpPr>
        <p:spPr>
          <a:xfrm>
            <a:off x="1251678" y="682423"/>
            <a:ext cx="10178322" cy="1492132"/>
          </a:xfrm>
        </p:spPr>
        <p:txBody>
          <a:bodyPr>
            <a:normAutofit/>
          </a:bodyPr>
          <a:lstStyle/>
          <a:p>
            <a:r>
              <a:rPr lang="en-US" dirty="0"/>
              <a:t>GLOSSARY: 		</a:t>
            </a:r>
            <a:r>
              <a:rPr lang="en-AU" dirty="0"/>
              <a:t>(Pg. 5)</a:t>
            </a:r>
            <a:endParaRPr lang="en-US" dirty="0"/>
          </a:p>
        </p:txBody>
      </p:sp>
      <p:sp>
        <p:nvSpPr>
          <p:cNvPr id="3" name="Content Placeholder 2">
            <a:extLst>
              <a:ext uri="{FF2B5EF4-FFF2-40B4-BE49-F238E27FC236}">
                <a16:creationId xmlns:a16="http://schemas.microsoft.com/office/drawing/2014/main" id="{5CB98A8F-D32F-D404-49C2-E8C91869B069}"/>
              </a:ext>
            </a:extLst>
          </p:cNvPr>
          <p:cNvSpPr>
            <a:spLocks noGrp="1"/>
          </p:cNvSpPr>
          <p:nvPr>
            <p:ph idx="1"/>
          </p:nvPr>
        </p:nvSpPr>
        <p:spPr>
          <a:xfrm>
            <a:off x="1251678" y="1616149"/>
            <a:ext cx="10678052" cy="4984676"/>
          </a:xfrm>
        </p:spPr>
        <p:txBody>
          <a:bodyPr>
            <a:normAutofit/>
          </a:bodyPr>
          <a:lstStyle/>
          <a:p>
            <a:r>
              <a:rPr lang="en-US" dirty="0"/>
              <a:t>At the front of your books is your glossary. Turn to your glossary and add the following words and their definitions:</a:t>
            </a:r>
          </a:p>
          <a:p>
            <a:endParaRPr lang="en-US" dirty="0"/>
          </a:p>
          <a:p>
            <a:r>
              <a:rPr lang="en-US" b="1" i="1" dirty="0"/>
              <a:t>Erection</a:t>
            </a:r>
          </a:p>
          <a:p>
            <a:pPr lvl="1"/>
            <a:r>
              <a:rPr lang="en-US" dirty="0"/>
              <a:t>When a male is sexually aroused, blood rushes to the penis causing it to harden and enlarge.</a:t>
            </a:r>
          </a:p>
          <a:p>
            <a:pPr lvl="1"/>
            <a:endParaRPr lang="en-US" dirty="0"/>
          </a:p>
          <a:p>
            <a:r>
              <a:rPr lang="en-US" b="1" i="1" dirty="0"/>
              <a:t>Sperm</a:t>
            </a:r>
          </a:p>
          <a:p>
            <a:pPr lvl="1"/>
            <a:r>
              <a:rPr lang="en-US" dirty="0"/>
              <a:t>The male sex cell formed in the testes and contains the male DNA.</a:t>
            </a:r>
          </a:p>
          <a:p>
            <a:pPr lvl="1"/>
            <a:endParaRPr lang="en-US" dirty="0"/>
          </a:p>
          <a:p>
            <a:r>
              <a:rPr lang="en-US" b="1" i="1" dirty="0"/>
              <a:t>Ejaculation</a:t>
            </a:r>
          </a:p>
          <a:p>
            <a:pPr lvl="1"/>
            <a:r>
              <a:rPr lang="en-US" dirty="0"/>
              <a:t>The act of ejecting semen from the body.</a:t>
            </a:r>
          </a:p>
          <a:p>
            <a:pPr lvl="1"/>
            <a:endParaRPr lang="en-US" dirty="0"/>
          </a:p>
        </p:txBody>
      </p:sp>
    </p:spTree>
    <p:extLst>
      <p:ext uri="{BB962C8B-B14F-4D97-AF65-F5344CB8AC3E}">
        <p14:creationId xmlns:p14="http://schemas.microsoft.com/office/powerpoint/2010/main" val="3917607246"/>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04A154C-53FA-59DE-ED24-EB3AFD6400B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6624B-5331-309A-FD6E-B19373DB809E}"/>
              </a:ext>
            </a:extLst>
          </p:cNvPr>
          <p:cNvSpPr>
            <a:spLocks noGrp="1"/>
          </p:cNvSpPr>
          <p:nvPr>
            <p:ph type="title"/>
          </p:nvPr>
        </p:nvSpPr>
        <p:spPr>
          <a:xfrm>
            <a:off x="765051" y="382385"/>
            <a:ext cx="6015897" cy="1492132"/>
          </a:xfrm>
        </p:spPr>
        <p:txBody>
          <a:bodyPr>
            <a:normAutofit/>
          </a:bodyPr>
          <a:lstStyle/>
          <a:p>
            <a:r>
              <a:rPr lang="en-US" dirty="0"/>
              <a:t>FAQ’s</a:t>
            </a:r>
          </a:p>
        </p:txBody>
      </p:sp>
      <p:sp>
        <p:nvSpPr>
          <p:cNvPr id="28" name="Rectangle 2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Content Placeholder 8">
            <a:extLst>
              <a:ext uri="{FF2B5EF4-FFF2-40B4-BE49-F238E27FC236}">
                <a16:creationId xmlns:a16="http://schemas.microsoft.com/office/drawing/2014/main" id="{B972CA8D-5034-2BED-C5D1-59FD80866439}"/>
              </a:ext>
            </a:extLst>
          </p:cNvPr>
          <p:cNvSpPr>
            <a:spLocks noGrp="1"/>
          </p:cNvSpPr>
          <p:nvPr>
            <p:ph idx="1"/>
          </p:nvPr>
        </p:nvSpPr>
        <p:spPr>
          <a:xfrm>
            <a:off x="765051" y="2286001"/>
            <a:ext cx="6015897" cy="3593591"/>
          </a:xfrm>
        </p:spPr>
        <p:txBody>
          <a:bodyPr>
            <a:normAutofit/>
          </a:bodyPr>
          <a:lstStyle/>
          <a:p>
            <a:pPr marL="0" indent="0" algn="ctr">
              <a:buNone/>
            </a:pPr>
            <a:r>
              <a:rPr lang="en-US" sz="3200" dirty="0"/>
              <a:t>On page 80 you can find some extra questions and answers related to the male reproductive system.</a:t>
            </a:r>
          </a:p>
        </p:txBody>
      </p:sp>
      <p:pic>
        <p:nvPicPr>
          <p:cNvPr id="4" name="Picture 3" descr="A diagram of a person's body&#10;&#10;Description automatically generated">
            <a:extLst>
              <a:ext uri="{FF2B5EF4-FFF2-40B4-BE49-F238E27FC236}">
                <a16:creationId xmlns:a16="http://schemas.microsoft.com/office/drawing/2014/main" id="{8E9B77FE-DFD9-6755-595F-856D09C3B0F9}"/>
              </a:ext>
            </a:extLst>
          </p:cNvPr>
          <p:cNvPicPr>
            <a:picLocks noChangeAspect="1"/>
          </p:cNvPicPr>
          <p:nvPr/>
        </p:nvPicPr>
        <p:blipFill rotWithShape="1">
          <a:blip r:embed="rId3"/>
          <a:srcRect l="4078"/>
          <a:stretch/>
        </p:blipFill>
        <p:spPr>
          <a:xfrm>
            <a:off x="6780948" y="10"/>
            <a:ext cx="5411052"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2578033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CB036-B9C4-5AF4-05DF-82CD8FF594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3354E-F7A6-3C38-71E4-4E66C80F60F9}"/>
              </a:ext>
            </a:extLst>
          </p:cNvPr>
          <p:cNvSpPr>
            <a:spLocks noGrp="1"/>
          </p:cNvSpPr>
          <p:nvPr>
            <p:ph type="title"/>
          </p:nvPr>
        </p:nvSpPr>
        <p:spPr>
          <a:xfrm>
            <a:off x="927463" y="362408"/>
            <a:ext cx="10972800" cy="1658198"/>
          </a:xfrm>
        </p:spPr>
        <p:txBody>
          <a:bodyPr>
            <a:normAutofit/>
          </a:bodyPr>
          <a:lstStyle/>
          <a:p>
            <a:r>
              <a:rPr lang="en-US" sz="4400" dirty="0"/>
              <a:t>Activity 5: REFLECTION</a:t>
            </a:r>
            <a:br>
              <a:rPr lang="en-US" sz="4400" dirty="0"/>
            </a:br>
            <a:r>
              <a:rPr lang="en-US" sz="4400" dirty="0"/>
              <a:t>Test your knowledge… </a:t>
            </a:r>
            <a:r>
              <a:rPr lang="en-AU" sz="4400" b="1" dirty="0">
                <a:solidFill>
                  <a:schemeClr val="tx1"/>
                </a:solidFill>
              </a:rPr>
              <a:t>(pg.79)</a:t>
            </a:r>
            <a:endParaRPr lang="en-US" sz="4400" dirty="0"/>
          </a:p>
        </p:txBody>
      </p:sp>
      <p:sp>
        <p:nvSpPr>
          <p:cNvPr id="3" name="Content Placeholder 2">
            <a:extLst>
              <a:ext uri="{FF2B5EF4-FFF2-40B4-BE49-F238E27FC236}">
                <a16:creationId xmlns:a16="http://schemas.microsoft.com/office/drawing/2014/main" id="{EA0395F6-9982-3B0E-3765-7AFD6E1A8C45}"/>
              </a:ext>
            </a:extLst>
          </p:cNvPr>
          <p:cNvSpPr>
            <a:spLocks noGrp="1"/>
          </p:cNvSpPr>
          <p:nvPr>
            <p:ph idx="1"/>
          </p:nvPr>
        </p:nvSpPr>
        <p:spPr>
          <a:xfrm>
            <a:off x="7836310" y="1663907"/>
            <a:ext cx="3907199" cy="4867521"/>
          </a:xfrm>
        </p:spPr>
        <p:txBody>
          <a:bodyPr>
            <a:normAutofit/>
          </a:bodyPr>
          <a:lstStyle/>
          <a:p>
            <a:pPr marL="0" indent="0">
              <a:buNone/>
            </a:pPr>
            <a:endParaRPr lang="en-US" sz="2000" dirty="0"/>
          </a:p>
          <a:p>
            <a:pPr marL="0" indent="0">
              <a:buNone/>
            </a:pPr>
            <a:r>
              <a:rPr lang="en-US" sz="2000" dirty="0"/>
              <a:t>Visit: </a:t>
            </a:r>
            <a:br>
              <a:rPr lang="en-US" sz="2000" dirty="0"/>
            </a:br>
            <a:r>
              <a:rPr lang="en-US" sz="1800" dirty="0">
                <a:hlinkClick r:id="rId3">
                  <a:extLst>
                    <a:ext uri="{A12FA001-AC4F-418D-AE19-62706E023703}">
                      <ahyp:hlinkClr xmlns:ahyp="http://schemas.microsoft.com/office/drawing/2018/hyperlinkcolor" val="tx"/>
                    </a:ext>
                  </a:extLst>
                </a:hlinkClick>
              </a:rPr>
              <a:t>https://wordwall.net/resource/31937101/changes-at-puberty-male-female</a:t>
            </a:r>
            <a:endParaRPr lang="en-US" sz="1800" dirty="0"/>
          </a:p>
          <a:p>
            <a:pPr marL="0" indent="0">
              <a:buNone/>
            </a:pPr>
            <a:endParaRPr lang="en-US" dirty="0"/>
          </a:p>
          <a:p>
            <a:pPr marL="0" indent="0">
              <a:buNone/>
            </a:pPr>
            <a:r>
              <a:rPr lang="en-US" sz="2000" dirty="0"/>
              <a:t>Complete the activity to sort the changes that happen to males and females during puberty.</a:t>
            </a:r>
          </a:p>
          <a:p>
            <a:pPr marL="0" indent="0">
              <a:buNone/>
            </a:pPr>
            <a:endParaRPr lang="en-US" sz="2000" dirty="0"/>
          </a:p>
          <a:p>
            <a:pPr marL="0" indent="0">
              <a:buNone/>
            </a:pPr>
            <a:r>
              <a:rPr lang="en-US" sz="2000" dirty="0"/>
              <a:t>You have 5 minutes to have a go at these activities.</a:t>
            </a:r>
          </a:p>
        </p:txBody>
      </p:sp>
      <p:pic>
        <p:nvPicPr>
          <p:cNvPr id="4" name="Picture 3" descr="A screenshot of a video game&#10;&#10;Description automatically generated">
            <a:extLst>
              <a:ext uri="{FF2B5EF4-FFF2-40B4-BE49-F238E27FC236}">
                <a16:creationId xmlns:a16="http://schemas.microsoft.com/office/drawing/2014/main" id="{41389DC1-67CF-75A0-9FC4-E8ECE143D56E}"/>
              </a:ext>
            </a:extLst>
          </p:cNvPr>
          <p:cNvPicPr>
            <a:picLocks noChangeAspect="1"/>
          </p:cNvPicPr>
          <p:nvPr/>
        </p:nvPicPr>
        <p:blipFill rotWithShape="1">
          <a:blip r:embed="rId4"/>
          <a:srcRect l="788" r="2143"/>
          <a:stretch/>
        </p:blipFill>
        <p:spPr>
          <a:xfrm>
            <a:off x="134983" y="2020606"/>
            <a:ext cx="7544573" cy="4175148"/>
          </a:xfrm>
          <a:prstGeom prst="rect">
            <a:avLst/>
          </a:prstGeom>
        </p:spPr>
      </p:pic>
    </p:spTree>
    <p:extLst>
      <p:ext uri="{BB962C8B-B14F-4D97-AF65-F5344CB8AC3E}">
        <p14:creationId xmlns:p14="http://schemas.microsoft.com/office/powerpoint/2010/main" val="32468704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23362-00A2-DAC8-4326-12FB10A9301E}"/>
              </a:ext>
            </a:extLst>
          </p:cNvPr>
          <p:cNvPicPr>
            <a:picLocks noChangeAspect="1"/>
          </p:cNvPicPr>
          <p:nvPr/>
        </p:nvPicPr>
        <p:blipFill rotWithShape="1">
          <a:blip r:embed="rId2"/>
          <a:srcRect t="4917" b="13855"/>
          <a:stretch/>
        </p:blipFill>
        <p:spPr>
          <a:xfrm>
            <a:off x="-1" y="10"/>
            <a:ext cx="12192001" cy="6857990"/>
          </a:xfrm>
          <a:prstGeom prst="rect">
            <a:avLst/>
          </a:prstGeom>
        </p:spPr>
      </p:pic>
      <p:sp>
        <p:nvSpPr>
          <p:cNvPr id="2" name="Title 1">
            <a:extLst>
              <a:ext uri="{FF2B5EF4-FFF2-40B4-BE49-F238E27FC236}">
                <a16:creationId xmlns:a16="http://schemas.microsoft.com/office/drawing/2014/main" id="{BD169C4C-A9AB-073F-E35A-CED795444C00}"/>
              </a:ext>
            </a:extLst>
          </p:cNvPr>
          <p:cNvSpPr>
            <a:spLocks noGrp="1"/>
          </p:cNvSpPr>
          <p:nvPr>
            <p:ph type="ctrTitle"/>
          </p:nvPr>
        </p:nvSpPr>
        <p:spPr>
          <a:xfrm>
            <a:off x="2891743" y="1122363"/>
            <a:ext cx="6458556" cy="2387600"/>
          </a:xfrm>
        </p:spPr>
        <p:txBody>
          <a:bodyPr>
            <a:normAutofit fontScale="90000"/>
          </a:bodyPr>
          <a:lstStyle/>
          <a:p>
            <a:pPr algn="ctr"/>
            <a:r>
              <a:rPr lang="en-US" dirty="0"/>
              <a:t>Puberty</a:t>
            </a:r>
            <a:br>
              <a:rPr lang="en-US" dirty="0"/>
            </a:br>
            <a:endParaRPr lang="en-US" dirty="0"/>
          </a:p>
        </p:txBody>
      </p:sp>
      <p:sp>
        <p:nvSpPr>
          <p:cNvPr id="3" name="Subtitle 2">
            <a:extLst>
              <a:ext uri="{FF2B5EF4-FFF2-40B4-BE49-F238E27FC236}">
                <a16:creationId xmlns:a16="http://schemas.microsoft.com/office/drawing/2014/main" id="{E6C04BB5-6782-0A44-2A6F-6576FD6B9A30}"/>
              </a:ext>
            </a:extLst>
          </p:cNvPr>
          <p:cNvSpPr>
            <a:spLocks noGrp="1"/>
          </p:cNvSpPr>
          <p:nvPr>
            <p:ph type="subTitle" idx="1"/>
          </p:nvPr>
        </p:nvSpPr>
        <p:spPr>
          <a:xfrm>
            <a:off x="2891743" y="3602038"/>
            <a:ext cx="6458556" cy="1655762"/>
          </a:xfrm>
        </p:spPr>
        <p:txBody>
          <a:bodyPr>
            <a:normAutofit/>
          </a:bodyPr>
          <a:lstStyle/>
          <a:p>
            <a:pPr algn="ctr"/>
            <a:r>
              <a:rPr lang="en-US" dirty="0"/>
              <a:t>Year 7 Health – 2024 </a:t>
            </a:r>
          </a:p>
          <a:p>
            <a:pPr algn="ctr"/>
            <a:r>
              <a:rPr lang="en-US" dirty="0"/>
              <a:t>Lesson 9</a:t>
            </a:r>
          </a:p>
        </p:txBody>
      </p:sp>
    </p:spTree>
    <p:extLst>
      <p:ext uri="{BB962C8B-B14F-4D97-AF65-F5344CB8AC3E}">
        <p14:creationId xmlns:p14="http://schemas.microsoft.com/office/powerpoint/2010/main" val="9602788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2815993E-1C20-31F0-05F9-9858E0344C2D}"/>
              </a:ext>
            </a:extLst>
          </p:cNvPr>
          <p:cNvSpPr>
            <a:spLocks noGrp="1"/>
          </p:cNvSpPr>
          <p:nvPr>
            <p:ph type="title"/>
          </p:nvPr>
        </p:nvSpPr>
        <p:spPr>
          <a:xfrm>
            <a:off x="8339328" y="0"/>
            <a:ext cx="3719322" cy="1197864"/>
          </a:xfrm>
        </p:spPr>
        <p:txBody>
          <a:bodyPr anchor="b">
            <a:normAutofit/>
          </a:bodyPr>
          <a:lstStyle/>
          <a:p>
            <a:r>
              <a:rPr lang="en-US" sz="3600" dirty="0">
                <a:solidFill>
                  <a:schemeClr val="accent1"/>
                </a:solidFill>
              </a:rPr>
              <a:t>Today’s focus</a:t>
            </a:r>
          </a:p>
        </p:txBody>
      </p:sp>
      <p:pic>
        <p:nvPicPr>
          <p:cNvPr id="5" name="Picture 4" descr="Calendar on table">
            <a:extLst>
              <a:ext uri="{FF2B5EF4-FFF2-40B4-BE49-F238E27FC236}">
                <a16:creationId xmlns:a16="http://schemas.microsoft.com/office/drawing/2014/main" id="{DDC6B58D-BD1D-E68D-A1D8-64061B0F3632}"/>
              </a:ext>
            </a:extLst>
          </p:cNvPr>
          <p:cNvPicPr>
            <a:picLocks noChangeAspect="1"/>
          </p:cNvPicPr>
          <p:nvPr/>
        </p:nvPicPr>
        <p:blipFill rotWithShape="1">
          <a:blip r:embed="rId2"/>
          <a:srcRect r="33825" b="-1"/>
          <a:stretch/>
        </p:blipFill>
        <p:spPr>
          <a:xfrm>
            <a:off x="1308551" y="643464"/>
            <a:ext cx="5215024" cy="5260391"/>
          </a:xfrm>
          <a:prstGeom prst="rect">
            <a:avLst/>
          </a:prstGeom>
        </p:spPr>
      </p:pic>
      <p:sp>
        <p:nvSpPr>
          <p:cNvPr id="3" name="Content Placeholder 2">
            <a:extLst>
              <a:ext uri="{FF2B5EF4-FFF2-40B4-BE49-F238E27FC236}">
                <a16:creationId xmlns:a16="http://schemas.microsoft.com/office/drawing/2014/main" id="{C0BDB9DB-B874-766C-EC3B-6CFF028BF1F5}"/>
              </a:ext>
            </a:extLst>
          </p:cNvPr>
          <p:cNvSpPr>
            <a:spLocks noGrp="1"/>
          </p:cNvSpPr>
          <p:nvPr>
            <p:ph idx="1"/>
          </p:nvPr>
        </p:nvSpPr>
        <p:spPr>
          <a:xfrm>
            <a:off x="7872413" y="1655064"/>
            <a:ext cx="4186235" cy="4745735"/>
          </a:xfrm>
        </p:spPr>
        <p:txBody>
          <a:bodyPr>
            <a:normAutofit/>
          </a:bodyPr>
          <a:lstStyle/>
          <a:p>
            <a:pPr marL="342900" indent="-342900">
              <a:buClr>
                <a:schemeClr val="bg1"/>
              </a:buClr>
              <a:buFont typeface="Arial" panose="020B0604020202020204" pitchFamily="34" charset="0"/>
              <a:buChar char="•"/>
            </a:pPr>
            <a:r>
              <a:rPr lang="en-US" dirty="0">
                <a:solidFill>
                  <a:schemeClr val="bg1"/>
                </a:solidFill>
              </a:rPr>
              <a:t>Revision for upcoming test. </a:t>
            </a:r>
          </a:p>
        </p:txBody>
      </p:sp>
    </p:spTree>
    <p:extLst>
      <p:ext uri="{BB962C8B-B14F-4D97-AF65-F5344CB8AC3E}">
        <p14:creationId xmlns:p14="http://schemas.microsoft.com/office/powerpoint/2010/main" val="28771511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2" name="Rectangle 1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sp>
        <p:nvSpPr>
          <p:cNvPr id="3" name="Content Placeholder 2"/>
          <p:cNvSpPr>
            <a:spLocks/>
          </p:cNvSpPr>
          <p:nvPr/>
        </p:nvSpPr>
        <p:spPr>
          <a:xfrm>
            <a:off x="652749" y="2427577"/>
            <a:ext cx="10886501" cy="3143486"/>
          </a:xfrm>
          <a:prstGeom prst="rect">
            <a:avLst/>
          </a:prstGeom>
        </p:spPr>
        <p:txBody>
          <a:bodyPr>
            <a:normAutofit fontScale="92500" lnSpcReduction="10000"/>
          </a:bodyPr>
          <a:lstStyle/>
          <a:p>
            <a:pPr defTabSz="335905">
              <a:spcAft>
                <a:spcPts val="558"/>
              </a:spcAft>
            </a:pPr>
            <a:r>
              <a:rPr lang="en-AU" sz="1700" kern="1200" dirty="0">
                <a:solidFill>
                  <a:schemeClr val="tx1"/>
                </a:solidFill>
                <a:latin typeface="+mn-lt"/>
                <a:ea typeface="+mn-ea"/>
                <a:cs typeface="+mn-cs"/>
              </a:rPr>
              <a:t>In the first 5 minutes of each lesson, you will complete your revision page, you will find these throughout your booklet. </a:t>
            </a:r>
          </a:p>
          <a:p>
            <a:pPr defTabSz="335905">
              <a:spcAft>
                <a:spcPts val="558"/>
              </a:spcAft>
            </a:pPr>
            <a:r>
              <a:rPr lang="en-AU" sz="1700" kern="1200" dirty="0">
                <a:solidFill>
                  <a:schemeClr val="tx1"/>
                </a:solidFill>
                <a:latin typeface="+mn-lt"/>
                <a:ea typeface="+mn-ea"/>
                <a:cs typeface="+mn-cs"/>
              </a:rPr>
              <a:t>The revision page consists of three questions. </a:t>
            </a:r>
            <a:r>
              <a:rPr lang="en-AU" sz="1700" b="1" kern="1200" dirty="0">
                <a:solidFill>
                  <a:schemeClr val="tx1"/>
                </a:solidFill>
                <a:latin typeface="+mn-lt"/>
                <a:ea typeface="+mn-ea"/>
                <a:cs typeface="+mn-cs"/>
              </a:rPr>
              <a:t>It will need to be completed in detail. One-word answers will not be accepted.</a:t>
            </a:r>
          </a:p>
          <a:p>
            <a:pPr defTabSz="335905">
              <a:spcAft>
                <a:spcPts val="558"/>
              </a:spcAft>
            </a:pPr>
            <a:endParaRPr lang="en-AU" sz="1700" b="1" kern="1200" dirty="0">
              <a:solidFill>
                <a:schemeClr val="tx1"/>
              </a:solidFill>
              <a:latin typeface="+mn-lt"/>
              <a:ea typeface="+mn-ea"/>
              <a:cs typeface="+mn-cs"/>
            </a:endParaRPr>
          </a:p>
          <a:p>
            <a:pPr defTabSz="335905">
              <a:spcAft>
                <a:spcPts val="558"/>
              </a:spcAft>
            </a:pPr>
            <a:r>
              <a:rPr lang="en-AU" sz="1700" kern="1200" dirty="0">
                <a:solidFill>
                  <a:schemeClr val="tx1"/>
                </a:solidFill>
                <a:latin typeface="+mn-lt"/>
                <a:ea typeface="+mn-ea"/>
                <a:cs typeface="+mn-cs"/>
              </a:rPr>
              <a:t>The three questions :</a:t>
            </a:r>
          </a:p>
          <a:p>
            <a:pPr marL="335905" indent="-335905" defTabSz="335905">
              <a:spcAft>
                <a:spcPts val="558"/>
              </a:spcAft>
              <a:buAutoNum type="arabicPeriod"/>
            </a:pPr>
            <a:r>
              <a:rPr lang="en-AU" sz="1700" kern="1200" dirty="0">
                <a:solidFill>
                  <a:schemeClr val="tx1"/>
                </a:solidFill>
                <a:latin typeface="+mn-lt"/>
                <a:ea typeface="+mn-ea"/>
                <a:cs typeface="+mn-cs"/>
              </a:rPr>
              <a:t>What two concepts or ideas did I learn in class last week?</a:t>
            </a:r>
          </a:p>
          <a:p>
            <a:pPr marL="335905" indent="-335905" defTabSz="335905">
              <a:spcAft>
                <a:spcPts val="558"/>
              </a:spcAft>
              <a:buAutoNum type="arabicPeriod"/>
            </a:pPr>
            <a:r>
              <a:rPr lang="en-AU" sz="1700" kern="1200" dirty="0">
                <a:solidFill>
                  <a:schemeClr val="tx1"/>
                </a:solidFill>
                <a:latin typeface="+mn-lt"/>
                <a:ea typeface="+mn-ea"/>
                <a:cs typeface="+mn-cs"/>
              </a:rPr>
              <a:t>What did I find interesting about last week’s lesson? Provide a specific example. </a:t>
            </a:r>
          </a:p>
          <a:p>
            <a:pPr marL="335905" indent="-335905" defTabSz="335905">
              <a:spcAft>
                <a:spcPts val="558"/>
              </a:spcAft>
              <a:buAutoNum type="arabicPeriod"/>
            </a:pPr>
            <a:r>
              <a:rPr lang="en-AU" sz="1700" kern="1200" dirty="0">
                <a:solidFill>
                  <a:schemeClr val="tx1"/>
                </a:solidFill>
                <a:latin typeface="+mn-lt"/>
                <a:ea typeface="+mn-ea"/>
                <a:cs typeface="+mn-cs"/>
              </a:rPr>
              <a:t>Any questions or new words you have learnt?</a:t>
            </a:r>
          </a:p>
          <a:p>
            <a:pPr marL="335905" indent="-335905" defTabSz="335905">
              <a:spcAft>
                <a:spcPts val="558"/>
              </a:spcAft>
              <a:buAutoNum type="arabicPeriod"/>
            </a:pPr>
            <a:endParaRPr lang="en-AU" sz="1700" kern="1200" dirty="0">
              <a:solidFill>
                <a:schemeClr val="tx1"/>
              </a:solidFill>
              <a:latin typeface="+mn-lt"/>
              <a:ea typeface="+mn-ea"/>
              <a:cs typeface="+mn-cs"/>
            </a:endParaRPr>
          </a:p>
          <a:p>
            <a:pPr algn="ctr" defTabSz="335905">
              <a:spcAft>
                <a:spcPts val="558"/>
              </a:spcAft>
            </a:pPr>
            <a:r>
              <a:rPr lang="en-AU" sz="1700" b="1" i="1" kern="1200" dirty="0">
                <a:solidFill>
                  <a:schemeClr val="tx1"/>
                </a:solidFill>
                <a:latin typeface="+mn-lt"/>
                <a:ea typeface="+mn-ea"/>
                <a:cs typeface="+mn-cs"/>
              </a:rPr>
              <a:t>The teacher will go over this each lesson with you to see what you have learnt. It is a great way for you to revisit content and test your memory. </a:t>
            </a:r>
            <a:endParaRPr lang="en-AU" sz="1700" b="1" i="1" dirty="0"/>
          </a:p>
        </p:txBody>
      </p:sp>
      <p:pic>
        <p:nvPicPr>
          <p:cNvPr id="4" name="Picture 3" descr="A red sign with white text&#10;&#10;Description automatically generated"/>
          <p:cNvPicPr>
            <a:picLocks noChangeAspect="1"/>
          </p:cNvPicPr>
          <p:nvPr/>
        </p:nvPicPr>
        <p:blipFill>
          <a:blip r:embed="rId3"/>
          <a:stretch>
            <a:fillRect/>
          </a:stretch>
        </p:blipFill>
        <p:spPr>
          <a:xfrm>
            <a:off x="2571739" y="643466"/>
            <a:ext cx="7032980" cy="1211124"/>
          </a:xfrm>
          <a:prstGeom prst="rect">
            <a:avLst/>
          </a:prstGeom>
        </p:spPr>
      </p:pic>
      <p:sp>
        <p:nvSpPr>
          <p:cNvPr id="5" name="TextBox 4">
            <a:extLst>
              <a:ext uri="{FF2B5EF4-FFF2-40B4-BE49-F238E27FC236}">
                <a16:creationId xmlns:a16="http://schemas.microsoft.com/office/drawing/2014/main" id="{BFE69EE0-210D-133D-4491-BF874B470D8B}"/>
              </a:ext>
            </a:extLst>
          </p:cNvPr>
          <p:cNvSpPr txBox="1"/>
          <p:nvPr/>
        </p:nvSpPr>
        <p:spPr>
          <a:xfrm>
            <a:off x="5655967" y="1708680"/>
            <a:ext cx="830731" cy="295787"/>
          </a:xfrm>
          <a:prstGeom prst="rect">
            <a:avLst/>
          </a:prstGeom>
          <a:noFill/>
        </p:spPr>
        <p:txBody>
          <a:bodyPr wrap="square">
            <a:spAutoFit/>
          </a:bodyPr>
          <a:lstStyle/>
          <a:p>
            <a:pPr defTabSz="335905">
              <a:spcAft>
                <a:spcPts val="558"/>
              </a:spcAft>
            </a:pPr>
            <a:r>
              <a:rPr lang="en-AU" sz="1322" kern="1200" dirty="0">
                <a:solidFill>
                  <a:schemeClr val="tx1"/>
                </a:solidFill>
                <a:latin typeface="+mn-lt"/>
                <a:ea typeface="+mn-ea"/>
                <a:cs typeface="+mn-cs"/>
              </a:rPr>
              <a:t>(pg. </a:t>
            </a:r>
            <a:r>
              <a:rPr lang="en-AU" sz="1322" dirty="0"/>
              <a:t>81)</a:t>
            </a:r>
            <a:endParaRPr lang="en-AU" dirty="0"/>
          </a:p>
        </p:txBody>
      </p:sp>
    </p:spTree>
    <p:extLst>
      <p:ext uri="{BB962C8B-B14F-4D97-AF65-F5344CB8AC3E}">
        <p14:creationId xmlns:p14="http://schemas.microsoft.com/office/powerpoint/2010/main" val="41686623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descr="A screenshot of a paper with a diagram of a person and person&#10;&#10;Description automatically generated">
            <a:extLst>
              <a:ext uri="{FF2B5EF4-FFF2-40B4-BE49-F238E27FC236}">
                <a16:creationId xmlns:a16="http://schemas.microsoft.com/office/drawing/2014/main" id="{89D867FF-469F-D567-C7EF-B1B50413289E}"/>
              </a:ext>
            </a:extLst>
          </p:cNvPr>
          <p:cNvPicPr>
            <a:picLocks noChangeAspect="1"/>
          </p:cNvPicPr>
          <p:nvPr/>
        </p:nvPicPr>
        <p:blipFill rotWithShape="1">
          <a:blip r:embed="rId3"/>
          <a:srcRect r="325"/>
          <a:stretch/>
        </p:blipFill>
        <p:spPr>
          <a:xfrm>
            <a:off x="7338646" y="10"/>
            <a:ext cx="4853354" cy="6857990"/>
          </a:xfrm>
          <a:prstGeom prst="rect">
            <a:avLst/>
          </a:prstGeom>
        </p:spPr>
      </p:pic>
      <p:sp>
        <p:nvSpPr>
          <p:cNvPr id="12"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C63084B2-A60D-4453-CE56-7D859562BCCC}"/>
              </a:ext>
            </a:extLst>
          </p:cNvPr>
          <p:cNvSpPr>
            <a:spLocks noGrp="1"/>
          </p:cNvSpPr>
          <p:nvPr>
            <p:ph type="title"/>
          </p:nvPr>
        </p:nvSpPr>
        <p:spPr>
          <a:xfrm>
            <a:off x="755337" y="395448"/>
            <a:ext cx="6573595" cy="1492132"/>
          </a:xfrm>
        </p:spPr>
        <p:txBody>
          <a:bodyPr>
            <a:normAutofit fontScale="90000"/>
          </a:bodyPr>
          <a:lstStyle/>
          <a:p>
            <a:r>
              <a:rPr lang="en-US" dirty="0"/>
              <a:t>Hook: </a:t>
            </a:r>
            <a:r>
              <a:rPr lang="en-AU" sz="5400" b="1" dirty="0">
                <a:solidFill>
                  <a:schemeClr val="tx1"/>
                </a:solidFill>
              </a:rPr>
              <a:t>(pg.82)</a:t>
            </a:r>
            <a:br>
              <a:rPr lang="en-US" dirty="0"/>
            </a:br>
            <a:r>
              <a:rPr lang="en-US" sz="4000" dirty="0"/>
              <a:t>PUBLIC &amp; PRIVATE BODY PARTS </a:t>
            </a:r>
            <a:endParaRPr lang="en-US" dirty="0"/>
          </a:p>
        </p:txBody>
      </p:sp>
      <p:sp>
        <p:nvSpPr>
          <p:cNvPr id="14" name="Rectangle 13">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Content Placeholder 8">
            <a:extLst>
              <a:ext uri="{FF2B5EF4-FFF2-40B4-BE49-F238E27FC236}">
                <a16:creationId xmlns:a16="http://schemas.microsoft.com/office/drawing/2014/main" id="{29E59E52-7F9D-8A52-E868-5863314BFFD1}"/>
              </a:ext>
            </a:extLst>
          </p:cNvPr>
          <p:cNvSpPr>
            <a:spLocks noGrp="1"/>
          </p:cNvSpPr>
          <p:nvPr>
            <p:ph idx="1"/>
          </p:nvPr>
        </p:nvSpPr>
        <p:spPr>
          <a:xfrm>
            <a:off x="765051" y="2286001"/>
            <a:ext cx="6015897" cy="3593591"/>
          </a:xfrm>
        </p:spPr>
        <p:txBody>
          <a:bodyPr>
            <a:normAutofit/>
          </a:bodyPr>
          <a:lstStyle/>
          <a:p>
            <a:r>
              <a:rPr lang="en-US" dirty="0"/>
              <a:t>Our body is exactly that – OUR BODY. </a:t>
            </a:r>
          </a:p>
          <a:p>
            <a:endParaRPr lang="en-US" dirty="0"/>
          </a:p>
          <a:p>
            <a:r>
              <a:rPr lang="en-US" dirty="0"/>
              <a:t>We get to decide who has access to it and it what capacity. </a:t>
            </a:r>
          </a:p>
          <a:p>
            <a:endParaRPr lang="en-US" dirty="0"/>
          </a:p>
          <a:p>
            <a:r>
              <a:rPr lang="en-US" dirty="0"/>
              <a:t>Complete the worksheet in your books and reflect on what parts of your body you would consider public and private. </a:t>
            </a:r>
          </a:p>
        </p:txBody>
      </p:sp>
    </p:spTree>
    <p:extLst>
      <p:ext uri="{BB962C8B-B14F-4D97-AF65-F5344CB8AC3E}">
        <p14:creationId xmlns:p14="http://schemas.microsoft.com/office/powerpoint/2010/main" val="277562174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{DFE112B3-B3AF-6641-A96C-3FBD75E88EF4}tf10001071</Template>
  <TotalTime>7425</TotalTime>
  <Words>10157</Words>
  <Application>Microsoft Macintosh PowerPoint</Application>
  <PresentationFormat>Widescreen</PresentationFormat>
  <Paragraphs>1257</Paragraphs>
  <Slides>107</Slides>
  <Notes>83</Notes>
  <HiddenSlides>0</HiddenSlides>
  <MMClips>6</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107</vt:i4>
      </vt:variant>
    </vt:vector>
  </HeadingPairs>
  <TitlesOfParts>
    <vt:vector size="120" baseType="lpstr">
      <vt:lpstr>ＭＳ Ｐゴシック</vt:lpstr>
      <vt:lpstr>Arial</vt:lpstr>
      <vt:lpstr>Calibri</vt:lpstr>
      <vt:lpstr>Courier New</vt:lpstr>
      <vt:lpstr>Gill Sans MT</vt:lpstr>
      <vt:lpstr>Google Sans</vt:lpstr>
      <vt:lpstr>Impact</vt:lpstr>
      <vt:lpstr>Jumble</vt:lpstr>
      <vt:lpstr>Symbol</vt:lpstr>
      <vt:lpstr>Times</vt:lpstr>
      <vt:lpstr>Times New Roman</vt:lpstr>
      <vt:lpstr>Wingdings</vt:lpstr>
      <vt:lpstr>Badge</vt:lpstr>
      <vt:lpstr>Puberty </vt:lpstr>
      <vt:lpstr>Today’s focus</vt:lpstr>
      <vt:lpstr>PowerPoint Presentation</vt:lpstr>
      <vt:lpstr>Expectations</vt:lpstr>
      <vt:lpstr>Question Box</vt:lpstr>
      <vt:lpstr>Activity 1: Puberty KWL (pg.36)</vt:lpstr>
      <vt:lpstr>Hook #1: What words do you know? </vt:lpstr>
      <vt:lpstr>Hook #2: Brain Dump (pg.37)</vt:lpstr>
      <vt:lpstr>Hook #2: Give one, get one (pg.37)</vt:lpstr>
      <vt:lpstr>Why do we need to learn about this stuff? (pg.37)</vt:lpstr>
      <vt:lpstr>GLOSSARY:   (Pg. 5)</vt:lpstr>
      <vt:lpstr>Puberty: (pg.38)</vt:lpstr>
      <vt:lpstr>Activity 1: (pg.38)</vt:lpstr>
      <vt:lpstr>Activity 2: Puberty Changes (pg.39)</vt:lpstr>
      <vt:lpstr>PowerPoint Presentation</vt:lpstr>
      <vt:lpstr>PowerPoint Presentation</vt:lpstr>
      <vt:lpstr>Activity 3: Physical, Social and Emotional Changes (pg.40)</vt:lpstr>
      <vt:lpstr>PowerPoint Presentation</vt:lpstr>
      <vt:lpstr>EXIT TICKET:</vt:lpstr>
      <vt:lpstr>Puberty </vt:lpstr>
      <vt:lpstr>Today’s focus</vt:lpstr>
      <vt:lpstr>PowerPoint Presentation</vt:lpstr>
      <vt:lpstr>HOOK: Rapid Fire Puberty Changes (pg.42)</vt:lpstr>
      <vt:lpstr>Activity 1: puberty backpack (pg.43)</vt:lpstr>
      <vt:lpstr>PowerPoint Presentation</vt:lpstr>
      <vt:lpstr>GLOSSARY:   (Pg. 5)</vt:lpstr>
      <vt:lpstr>How does it all happen? (pg.44)</vt:lpstr>
      <vt:lpstr>HOW DOES IT ALL HAPPEN? (pg.44)</vt:lpstr>
      <vt:lpstr>Primary &amp; Secondary Sex Characteristics (pg.45)</vt:lpstr>
      <vt:lpstr>Activity 2: Puberty Timeline (pg.45-48)</vt:lpstr>
      <vt:lpstr>PowerPoint Presentation</vt:lpstr>
      <vt:lpstr>PowerPoint Presentation</vt:lpstr>
      <vt:lpstr>Remember…</vt:lpstr>
      <vt:lpstr>3, 2, 1 R.I.Q:</vt:lpstr>
      <vt:lpstr>Puberty </vt:lpstr>
      <vt:lpstr>Today’s focus</vt:lpstr>
      <vt:lpstr>PowerPoint Presentation</vt:lpstr>
      <vt:lpstr>HOOK: Quick quiz </vt:lpstr>
      <vt:lpstr>Activity 1: CHANGES RECAP (pg.50)</vt:lpstr>
      <vt:lpstr>PowerPoint Presentation</vt:lpstr>
      <vt:lpstr>Activity 2: (pg.51-53) Female Reproductive System</vt:lpstr>
      <vt:lpstr>PowerPoint Presentation</vt:lpstr>
      <vt:lpstr>Ovulation (pg.54)</vt:lpstr>
      <vt:lpstr>Ovulation continued… (pg.54)</vt:lpstr>
      <vt:lpstr>MENSTRUATION (pg.55)</vt:lpstr>
      <vt:lpstr>FERTILISATION/CONCEPTION (pg.55)</vt:lpstr>
      <vt:lpstr>The menstrual cycle</vt:lpstr>
      <vt:lpstr>Menstrual Cycle (pg.56)</vt:lpstr>
      <vt:lpstr>GLOSSARY:   (Pg. 5)</vt:lpstr>
      <vt:lpstr>Activity 3: REFLECTION Test your knowledge… (pg.56)</vt:lpstr>
      <vt:lpstr>Puberty </vt:lpstr>
      <vt:lpstr>Today’s focus</vt:lpstr>
      <vt:lpstr>PowerPoint Presentation</vt:lpstr>
      <vt:lpstr>Ovulation &amp; Menstrual Cycle review:</vt:lpstr>
      <vt:lpstr>GLOSSARY:   (Pg. 5)</vt:lpstr>
      <vt:lpstr>PMS &amp; Period Symptoms (pg.58)</vt:lpstr>
      <vt:lpstr>Activity 1a:  PMS &amp; Period Symptoms (pg.58)</vt:lpstr>
      <vt:lpstr>BONUS QUESTION!</vt:lpstr>
      <vt:lpstr>How to manage Menstruation (pg.59)</vt:lpstr>
      <vt:lpstr>PowerPoint Presentation</vt:lpstr>
      <vt:lpstr>Activity 1B: MYTH OR FACT? (PG.59)</vt:lpstr>
      <vt:lpstr>What are the female sex organs?</vt:lpstr>
      <vt:lpstr>What are the female sex organs?</vt:lpstr>
      <vt:lpstr>The parts on the inside are…</vt:lpstr>
      <vt:lpstr>The parts on the inside are…</vt:lpstr>
      <vt:lpstr>Activity 2: Label the Female Reproductive system (pg.60)</vt:lpstr>
      <vt:lpstr>FAQ’s</vt:lpstr>
      <vt:lpstr>HYGIENE (pg.66)</vt:lpstr>
      <vt:lpstr>HYGIENE – RAPID FIRE (PG.67-70)</vt:lpstr>
      <vt:lpstr>Acne &amp; Self-Help Strategies (pg.68)</vt:lpstr>
      <vt:lpstr>Self-Help: (pg.68) washing &amp; Squeezing</vt:lpstr>
      <vt:lpstr>Self-Help: (pg.68) STRESS &amp; DIET</vt:lpstr>
      <vt:lpstr>EXIT TICKET:</vt:lpstr>
      <vt:lpstr>Puberty </vt:lpstr>
      <vt:lpstr>Today’s focus</vt:lpstr>
      <vt:lpstr>PowerPoint Presentation</vt:lpstr>
      <vt:lpstr>TRUE OR FALSE?</vt:lpstr>
      <vt:lpstr>Hook: Alphabet RACE (pg.72) </vt:lpstr>
      <vt:lpstr>Male reproductive system</vt:lpstr>
      <vt:lpstr>What are the male sex organs? (pg.73)</vt:lpstr>
      <vt:lpstr>Activity 1:  What are the male sex organs? (pg.73)</vt:lpstr>
      <vt:lpstr>What are the MALE sex organs?</vt:lpstr>
      <vt:lpstr>What are the MALE sex organs?</vt:lpstr>
      <vt:lpstr>PowerPoint Presentation</vt:lpstr>
      <vt:lpstr>Activity 2: Research Walk –  Male Reproductive system (pg.74-75)</vt:lpstr>
      <vt:lpstr>PowerPoint Presentation</vt:lpstr>
      <vt:lpstr>PowerPoint Presentation</vt:lpstr>
      <vt:lpstr>PowerPoint Presentation</vt:lpstr>
      <vt:lpstr>PowerPoint Presentation</vt:lpstr>
      <vt:lpstr>PowerPoint Presentation</vt:lpstr>
      <vt:lpstr>Activity 3: Journey of a Sperm (pg.76-77)</vt:lpstr>
      <vt:lpstr>Activity 4: Journey of an OVUM (pg.78-79)</vt:lpstr>
      <vt:lpstr>GLOSSARY:   (Pg. 5)</vt:lpstr>
      <vt:lpstr>FAQ’s</vt:lpstr>
      <vt:lpstr>Activity 5: REFLECTION Test your knowledge… (pg.79)</vt:lpstr>
      <vt:lpstr>Puberty </vt:lpstr>
      <vt:lpstr>Today’s focus</vt:lpstr>
      <vt:lpstr>PowerPoint Presentation</vt:lpstr>
      <vt:lpstr>Hook: (pg.82) PUBLIC &amp; PRIVATE BODY PARTS </vt:lpstr>
      <vt:lpstr>Revision Options:</vt:lpstr>
      <vt:lpstr>Puberty </vt:lpstr>
      <vt:lpstr>TOPIC TEST</vt:lpstr>
      <vt:lpstr>Puberty </vt:lpstr>
      <vt:lpstr>Today’s focus</vt:lpstr>
      <vt:lpstr>Puberty KWL REVIEW (pg.36)</vt:lpstr>
      <vt:lpstr>YOUR Questions Answered</vt:lpstr>
      <vt:lpstr>YOUR Questions Answered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Puberty </dc:title>
  <dc:creator>HILLMAN Alissa [Willetton Senior High School]</dc:creator>
  <cp:lastModifiedBy>HILLMAN Alissa [Willetton Senior High School]</cp:lastModifiedBy>
  <cp:revision>46</cp:revision>
  <dcterms:created xsi:type="dcterms:W3CDTF">2024-01-01T07:33:11Z</dcterms:created>
  <dcterms:modified xsi:type="dcterms:W3CDTF">2024-02-13T07:41:54Z</dcterms:modified>
</cp:coreProperties>
</file>